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5"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embeddedFontLst>
    <p:embeddedFont>
      <p:font typeface="Amatic SC" panose="020F0502020204030204" pitchFamily="2" charset="-79"/>
      <p:regular r:id="rId17"/>
      <p:bold r:id="rId18"/>
    </p:embeddedFont>
    <p:embeddedFont>
      <p:font typeface="Anton" pitchFamily="2" charset="0"/>
      <p:regular r:id="rId19"/>
    </p:embeddedFont>
    <p:embeddedFont>
      <p:font typeface="Bebas Neue" panose="020B0606020202050201" pitchFamily="34" charset="0"/>
      <p:regular r:id="rId20"/>
    </p:embeddedFont>
    <p:embeddedFont>
      <p:font typeface="Caveat" panose="020B0604020202020204" charset="0"/>
      <p:regular r:id="rId21"/>
      <p:bold r:id="rId22"/>
    </p:embeddedFont>
    <p:embeddedFont>
      <p:font typeface="Century Gothic" panose="020B0502020202020204" pitchFamily="34" charset="0"/>
      <p:regular r:id="rId23"/>
      <p:bold r:id="rId24"/>
      <p:italic r:id="rId25"/>
      <p:boldItalic r:id="rId26"/>
    </p:embeddedFont>
    <p:embeddedFont>
      <p:font typeface="Corben" panose="020B0604020202020204" charset="0"/>
      <p:bold r:id="rId27"/>
    </p:embeddedFont>
    <p:embeddedFont>
      <p:font typeface="Dancing Script" panose="020B0604020202020204" charset="0"/>
      <p:regular r:id="rId28"/>
      <p:bold r:id="rId29"/>
    </p:embeddedFont>
    <p:embeddedFont>
      <p:font typeface="EB Garamond" panose="020F0502020204030204" pitchFamily="2" charset="0"/>
      <p:regular r:id="rId30"/>
      <p:bold r:id="rId31"/>
      <p:italic r:id="rId32"/>
      <p:boldItalic r:id="rId33"/>
    </p:embeddedFont>
    <p:embeddedFont>
      <p:font typeface="Libre Baskerville" panose="020F0502020204030204" pitchFamily="2" charset="0"/>
      <p:regular r:id="rId34"/>
      <p:bold r:id="rId35"/>
      <p:italic r:id="rId36"/>
    </p:embeddedFont>
    <p:embeddedFont>
      <p:font typeface="Lobster" panose="00000500000000000000" pitchFamily="2" charset="0"/>
      <p:regular r:id="rId37"/>
    </p:embeddedFont>
    <p:embeddedFont>
      <p:font typeface="Pacifico" panose="00000500000000000000" pitchFamily="2" charset="0"/>
      <p:regular r:id="rId38"/>
    </p:embeddedFont>
    <p:embeddedFont>
      <p:font typeface="Roboto" panose="02000000000000000000" pitchFamily="2" charset="0"/>
      <p:regular r:id="rId39"/>
      <p:bold r:id="rId40"/>
      <p:italic r:id="rId41"/>
      <p:boldItalic r:id="rId42"/>
    </p:embeddedFont>
    <p:embeddedFont>
      <p:font typeface="Roboto Medium" panose="020F0502020204030204" pitchFamily="2" charset="0"/>
      <p:regular r:id="rId43"/>
      <p:bold r:id="rId44"/>
      <p:italic r:id="rId45"/>
      <p:boldItalic r:id="rId46"/>
    </p:embeddedFont>
    <p:embeddedFont>
      <p:font typeface="Roboto Thin" panose="020F0502020204030204" pitchFamily="2" charset="0"/>
      <p:regular r:id="rId47"/>
      <p:bold r:id="rId48"/>
      <p:italic r:id="rId49"/>
      <p:boldItalic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581"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9" Type="http://schemas.openxmlformats.org/officeDocument/2006/relationships/font" Target="fonts/font23.fntdata"/><Relationship Id="rId21" Type="http://schemas.openxmlformats.org/officeDocument/2006/relationships/font" Target="fonts/font5.fntdata"/><Relationship Id="rId34" Type="http://schemas.openxmlformats.org/officeDocument/2006/relationships/font" Target="fonts/font18.fntdata"/><Relationship Id="rId42" Type="http://schemas.openxmlformats.org/officeDocument/2006/relationships/font" Target="fonts/font26.fntdata"/><Relationship Id="rId47" Type="http://schemas.openxmlformats.org/officeDocument/2006/relationships/font" Target="fonts/font31.fntdata"/><Relationship Id="rId50" Type="http://schemas.openxmlformats.org/officeDocument/2006/relationships/font" Target="fonts/font34.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notesMaster" Target="notesMasters/notesMaster1.xml"/><Relationship Id="rId29" Type="http://schemas.openxmlformats.org/officeDocument/2006/relationships/font" Target="fonts/font13.fntdata"/><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font" Target="fonts/font16.fntdata"/><Relationship Id="rId37" Type="http://schemas.openxmlformats.org/officeDocument/2006/relationships/font" Target="fonts/font21.fntdata"/><Relationship Id="rId40" Type="http://schemas.openxmlformats.org/officeDocument/2006/relationships/font" Target="fonts/font24.fntdata"/><Relationship Id="rId45" Type="http://schemas.openxmlformats.org/officeDocument/2006/relationships/font" Target="fonts/font29.fntdata"/><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font" Target="fonts/font15.fntdata"/><Relationship Id="rId44" Type="http://schemas.openxmlformats.org/officeDocument/2006/relationships/font" Target="fonts/font28.fntdata"/><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35" Type="http://schemas.openxmlformats.org/officeDocument/2006/relationships/font" Target="fonts/font19.fntdata"/><Relationship Id="rId43" Type="http://schemas.openxmlformats.org/officeDocument/2006/relationships/font" Target="fonts/font27.fntdata"/><Relationship Id="rId48" Type="http://schemas.openxmlformats.org/officeDocument/2006/relationships/font" Target="fonts/font32.fntdata"/><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font" Target="fonts/font17.fntdata"/><Relationship Id="rId38" Type="http://schemas.openxmlformats.org/officeDocument/2006/relationships/font" Target="fonts/font22.fntdata"/><Relationship Id="rId46" Type="http://schemas.openxmlformats.org/officeDocument/2006/relationships/font" Target="fonts/font30.fntdata"/><Relationship Id="rId20" Type="http://schemas.openxmlformats.org/officeDocument/2006/relationships/font" Target="fonts/font4.fntdata"/><Relationship Id="rId41" Type="http://schemas.openxmlformats.org/officeDocument/2006/relationships/font" Target="fonts/font25.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font" Target="fonts/font20.fntdata"/><Relationship Id="rId49" Type="http://schemas.openxmlformats.org/officeDocument/2006/relationships/font" Target="fonts/font3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31d324afea1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31d324afea1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 name="Google Shape;131;g31d324afea1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32105cd7b6b_0_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4" name="Google Shape;304;g32105cd7b6b_0_1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32105cd7b6b_0_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1" name="Google Shape;311;g32105cd7b6b_0_1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32105cd7b6b_0_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7" name="Google Shape;317;g32105cd7b6b_0_2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32105cd7b6b_0_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g32105cd7b6b_0_2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32105cd7b6b_0_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2" name="Google Shape;332;g32105cd7b6b_0_3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 name="Google Shape;13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319c9933a34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319c9933a34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6" name="Google Shape;146;g319c9933a34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30cc663096d_0_5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30cc663096d_0_57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g30cc663096d_0_57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31876fb8328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31876fb8328_0_1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g31876fb8328_0_1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30cc663096d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30cc663096d_0_1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 name="Google Shape;203;g30cc663096d_0_1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32105cd7b6b_0_5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32105cd7b6b_0_52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7" name="Google Shape;287;g32105cd7b6b_0_52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32105cd7b6b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2" name="Google Shape;292;g32105cd7b6b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32105cd7b6b_0_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8" name="Google Shape;298;g32105cd7b6b_0_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1751012" y="609601"/>
            <a:ext cx="8676222" cy="3200400"/>
          </a:xfrm>
          <a:prstGeom prst="rect">
            <a:avLst/>
          </a:prstGeom>
          <a:noFill/>
          <a:ln>
            <a:noFill/>
          </a:ln>
        </p:spPr>
        <p:txBody>
          <a:bodyPr spcFirstLastPara="1" wrap="square" lIns="91425" tIns="45700" rIns="91425" bIns="45700" anchor="b" anchorCtr="0">
            <a:normAutofit/>
          </a:bodyPr>
          <a:lstStyle>
            <a:lvl1pPr lvl="0" algn="ctr">
              <a:spcBef>
                <a:spcPts val="0"/>
              </a:spcBef>
              <a:spcAft>
                <a:spcPts val="0"/>
              </a:spcAft>
              <a:buClr>
                <a:schemeClr val="lt1"/>
              </a:buClr>
              <a:buSzPts val="4800"/>
              <a:buFont typeface="Century Gothic"/>
              <a:buNone/>
              <a:defRPr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751012" y="3886200"/>
            <a:ext cx="8676222" cy="1905000"/>
          </a:xfrm>
          <a:prstGeom prst="rect">
            <a:avLst/>
          </a:prstGeom>
          <a:noFill/>
          <a:ln>
            <a:noFill/>
          </a:ln>
        </p:spPr>
        <p:txBody>
          <a:bodyPr spcFirstLastPara="1" wrap="square" lIns="91425" tIns="45700" rIns="91425" bIns="45700" anchor="t" anchorCtr="0">
            <a:normAutofit/>
          </a:bodyPr>
          <a:lstStyle>
            <a:lvl1pPr lvl="0" algn="ctr">
              <a:spcBef>
                <a:spcPts val="420"/>
              </a:spcBef>
              <a:spcAft>
                <a:spcPts val="0"/>
              </a:spcAft>
              <a:buSzPts val="2100"/>
              <a:buNone/>
              <a:defRPr sz="2100">
                <a:solidFill>
                  <a:schemeClr val="lt1"/>
                </a:solidFill>
              </a:defRPr>
            </a:lvl1pPr>
            <a:lvl2pPr lvl="1" algn="ctr">
              <a:spcBef>
                <a:spcPts val="600"/>
              </a:spcBef>
              <a:spcAft>
                <a:spcPts val="0"/>
              </a:spcAft>
              <a:buSzPts val="1800"/>
              <a:buNone/>
              <a:defRPr>
                <a:solidFill>
                  <a:schemeClr val="lt1"/>
                </a:solidFill>
              </a:defRPr>
            </a:lvl2pPr>
            <a:lvl3pPr lvl="2" algn="ctr">
              <a:spcBef>
                <a:spcPts val="600"/>
              </a:spcBef>
              <a:spcAft>
                <a:spcPts val="0"/>
              </a:spcAft>
              <a:buSzPts val="1600"/>
              <a:buNone/>
              <a:defRPr>
                <a:solidFill>
                  <a:schemeClr val="lt1"/>
                </a:solidFill>
              </a:defRPr>
            </a:lvl3pPr>
            <a:lvl4pPr lvl="3" algn="ctr">
              <a:spcBef>
                <a:spcPts val="600"/>
              </a:spcBef>
              <a:spcAft>
                <a:spcPts val="0"/>
              </a:spcAft>
              <a:buSzPts val="1400"/>
              <a:buNone/>
              <a:defRPr>
                <a:solidFill>
                  <a:schemeClr val="lt1"/>
                </a:solidFill>
              </a:defRPr>
            </a:lvl4pPr>
            <a:lvl5pPr lvl="4" algn="ctr">
              <a:spcBef>
                <a:spcPts val="600"/>
              </a:spcBef>
              <a:spcAft>
                <a:spcPts val="0"/>
              </a:spcAft>
              <a:buSzPts val="1400"/>
              <a:buNone/>
              <a:defRPr>
                <a:solidFill>
                  <a:schemeClr val="lt1"/>
                </a:solidFill>
              </a:defRPr>
            </a:lvl5pPr>
            <a:lvl6pPr lvl="5" algn="ctr">
              <a:spcBef>
                <a:spcPts val="600"/>
              </a:spcBef>
              <a:spcAft>
                <a:spcPts val="0"/>
              </a:spcAft>
              <a:buSzPts val="1200"/>
              <a:buNone/>
              <a:defRPr>
                <a:solidFill>
                  <a:schemeClr val="lt1"/>
                </a:solidFill>
              </a:defRPr>
            </a:lvl6pPr>
            <a:lvl7pPr lvl="6" algn="ctr">
              <a:spcBef>
                <a:spcPts val="600"/>
              </a:spcBef>
              <a:spcAft>
                <a:spcPts val="0"/>
              </a:spcAft>
              <a:buSzPts val="1200"/>
              <a:buNone/>
              <a:defRPr>
                <a:solidFill>
                  <a:schemeClr val="lt1"/>
                </a:solidFill>
              </a:defRPr>
            </a:lvl7pPr>
            <a:lvl8pPr lvl="7" algn="ctr">
              <a:spcBef>
                <a:spcPts val="600"/>
              </a:spcBef>
              <a:spcAft>
                <a:spcPts val="0"/>
              </a:spcAft>
              <a:buSzPts val="1200"/>
              <a:buNone/>
              <a:defRPr>
                <a:solidFill>
                  <a:schemeClr val="lt1"/>
                </a:solidFill>
              </a:defRPr>
            </a:lvl8pPr>
            <a:lvl9pPr lvl="8" algn="ctr">
              <a:spcBef>
                <a:spcPts val="600"/>
              </a:spcBef>
              <a:spcAft>
                <a:spcPts val="600"/>
              </a:spcAft>
              <a:buSzPts val="1200"/>
              <a:buNone/>
              <a:defRPr>
                <a:solidFill>
                  <a:schemeClr val="lt1"/>
                </a:solidFill>
              </a:defRPr>
            </a:lvl9pPr>
          </a:lstStyle>
          <a:p>
            <a:endParaRPr/>
          </a:p>
        </p:txBody>
      </p:sp>
      <p:sp>
        <p:nvSpPr>
          <p:cNvPr id="18" name="Google Shape;18;p2"/>
          <p:cNvSpPr txBox="1">
            <a:spLocks noGrp="1"/>
          </p:cNvSpPr>
          <p:nvPr>
            <p:ph type="dt" idx="10"/>
          </p:nvPr>
        </p:nvSpPr>
        <p:spPr>
          <a:xfrm>
            <a:off x="8837612" y="5883275"/>
            <a:ext cx="1600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1141412" y="5883275"/>
            <a:ext cx="7543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10514012"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1141413" y="4732865"/>
            <a:ext cx="99060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400"/>
              <a:buFont typeface="Century Gothic"/>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1"/>
          <p:cNvSpPr>
            <a:spLocks noGrp="1"/>
          </p:cNvSpPr>
          <p:nvPr>
            <p:ph type="pic" idx="2"/>
          </p:nvPr>
        </p:nvSpPr>
        <p:spPr>
          <a:xfrm>
            <a:off x="1979612" y="932112"/>
            <a:ext cx="8225944" cy="3164976"/>
          </a:xfrm>
          <a:prstGeom prst="roundRect">
            <a:avLst>
              <a:gd name="adj" fmla="val 4380"/>
            </a:avLst>
          </a:prstGeom>
          <a:noFill/>
          <a:ln w="38100" cap="flat" cmpd="sng">
            <a:solidFill>
              <a:schemeClr val="dk2"/>
            </a:solidFill>
            <a:prstDash val="solid"/>
            <a:round/>
            <a:headEnd type="none" w="sm" len="sm"/>
            <a:tailEnd type="none" w="sm" len="sm"/>
          </a:ln>
        </p:spPr>
      </p:sp>
      <p:sp>
        <p:nvSpPr>
          <p:cNvPr id="75" name="Google Shape;75;p11"/>
          <p:cNvSpPr txBox="1">
            <a:spLocks noGrp="1"/>
          </p:cNvSpPr>
          <p:nvPr>
            <p:ph type="body" idx="1"/>
          </p:nvPr>
        </p:nvSpPr>
        <p:spPr>
          <a:xfrm>
            <a:off x="1141413" y="5299603"/>
            <a:ext cx="9906000" cy="493712"/>
          </a:xfrm>
          <a:prstGeom prst="rect">
            <a:avLst/>
          </a:prstGeom>
          <a:noFill/>
          <a:ln>
            <a:noFill/>
          </a:ln>
        </p:spPr>
        <p:txBody>
          <a:bodyPr spcFirstLastPara="1" wrap="square" lIns="91425" tIns="45700" rIns="91425" bIns="45700" anchor="ctr" anchorCtr="0">
            <a:normAutofit/>
          </a:bodyPr>
          <a:lstStyle>
            <a:lvl1pPr marL="457200" lvl="0" indent="-228600" algn="l">
              <a:spcBef>
                <a:spcPts val="280"/>
              </a:spcBef>
              <a:spcAft>
                <a:spcPts val="0"/>
              </a:spcAft>
              <a:buSzPts val="1400"/>
              <a:buNone/>
              <a:defRPr sz="1400"/>
            </a:lvl1pPr>
            <a:lvl2pPr marL="914400" lvl="1" indent="-228600" algn="l">
              <a:spcBef>
                <a:spcPts val="600"/>
              </a:spcBef>
              <a:spcAft>
                <a:spcPts val="0"/>
              </a:spcAft>
              <a:buSzPts val="1200"/>
              <a:buNone/>
              <a:defRPr sz="1200"/>
            </a:lvl2pPr>
            <a:lvl3pPr marL="1371600" lvl="2" indent="-228600" algn="l">
              <a:spcBef>
                <a:spcPts val="600"/>
              </a:spcBef>
              <a:spcAft>
                <a:spcPts val="0"/>
              </a:spcAft>
              <a:buSzPts val="1000"/>
              <a:buNone/>
              <a:defRPr sz="1000"/>
            </a:lvl3pPr>
            <a:lvl4pPr marL="1828800" lvl="3" indent="-228600" algn="l">
              <a:spcBef>
                <a:spcPts val="600"/>
              </a:spcBef>
              <a:spcAft>
                <a:spcPts val="0"/>
              </a:spcAft>
              <a:buSzPts val="900"/>
              <a:buNone/>
              <a:defRPr sz="900"/>
            </a:lvl4pPr>
            <a:lvl5pPr marL="2286000" lvl="4" indent="-228600" algn="l">
              <a:spcBef>
                <a:spcPts val="600"/>
              </a:spcBef>
              <a:spcAft>
                <a:spcPts val="0"/>
              </a:spcAft>
              <a:buSzPts val="900"/>
              <a:buNone/>
              <a:defRPr sz="900"/>
            </a:lvl5pPr>
            <a:lvl6pPr marL="2743200" lvl="5" indent="-228600" algn="l">
              <a:spcBef>
                <a:spcPts val="600"/>
              </a:spcBef>
              <a:spcAft>
                <a:spcPts val="0"/>
              </a:spcAft>
              <a:buSzPts val="900"/>
              <a:buNone/>
              <a:defRPr sz="900"/>
            </a:lvl6pPr>
            <a:lvl7pPr marL="3200400" lvl="6" indent="-228600" algn="l">
              <a:spcBef>
                <a:spcPts val="600"/>
              </a:spcBef>
              <a:spcAft>
                <a:spcPts val="0"/>
              </a:spcAft>
              <a:buSzPts val="900"/>
              <a:buNone/>
              <a:defRPr sz="900"/>
            </a:lvl7pPr>
            <a:lvl8pPr marL="3657600" lvl="7" indent="-228600" algn="l">
              <a:spcBef>
                <a:spcPts val="600"/>
              </a:spcBef>
              <a:spcAft>
                <a:spcPts val="0"/>
              </a:spcAft>
              <a:buSzPts val="900"/>
              <a:buNone/>
              <a:defRPr sz="900"/>
            </a:lvl8pPr>
            <a:lvl9pPr marL="4114800" lvl="8" indent="-228600" algn="l">
              <a:spcBef>
                <a:spcPts val="600"/>
              </a:spcBef>
              <a:spcAft>
                <a:spcPts val="600"/>
              </a:spcAft>
              <a:buSzPts val="900"/>
              <a:buNone/>
              <a:defRPr sz="900"/>
            </a:lvl9pPr>
          </a:lstStyle>
          <a:p>
            <a:endParaRPr/>
          </a:p>
        </p:txBody>
      </p:sp>
      <p:sp>
        <p:nvSpPr>
          <p:cNvPr id="76" name="Google Shape;76;p11"/>
          <p:cNvSpPr txBox="1">
            <a:spLocks noGrp="1"/>
          </p:cNvSpPr>
          <p:nvPr>
            <p:ph type="dt" idx="10"/>
          </p:nvPr>
        </p:nvSpPr>
        <p:spPr>
          <a:xfrm>
            <a:off x="8837612" y="5883275"/>
            <a:ext cx="1600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ftr" idx="11"/>
          </p:nvPr>
        </p:nvSpPr>
        <p:spPr>
          <a:xfrm>
            <a:off x="1141412" y="5883275"/>
            <a:ext cx="7543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1"/>
          <p:cNvSpPr txBox="1">
            <a:spLocks noGrp="1"/>
          </p:cNvSpPr>
          <p:nvPr>
            <p:ph type="sldNum" idx="12"/>
          </p:nvPr>
        </p:nvSpPr>
        <p:spPr>
          <a:xfrm>
            <a:off x="10514012"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79"/>
        <p:cNvGrpSpPr/>
        <p:nvPr/>
      </p:nvGrpSpPr>
      <p:grpSpPr>
        <a:xfrm>
          <a:off x="0" y="0"/>
          <a:ext cx="0" cy="0"/>
          <a:chOff x="0" y="0"/>
          <a:chExt cx="0" cy="0"/>
        </a:xfrm>
      </p:grpSpPr>
      <p:sp>
        <p:nvSpPr>
          <p:cNvPr id="80" name="Google Shape;80;p12"/>
          <p:cNvSpPr txBox="1">
            <a:spLocks noGrp="1"/>
          </p:cNvSpPr>
          <p:nvPr>
            <p:ph type="title"/>
          </p:nvPr>
        </p:nvSpPr>
        <p:spPr>
          <a:xfrm>
            <a:off x="1141412" y="609601"/>
            <a:ext cx="9905999" cy="3124199"/>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3200"/>
              <a:buFont typeface="Century Gothic"/>
              <a:buNone/>
              <a:defRPr sz="32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2"/>
          <p:cNvSpPr txBox="1">
            <a:spLocks noGrp="1"/>
          </p:cNvSpPr>
          <p:nvPr>
            <p:ph type="body" idx="1"/>
          </p:nvPr>
        </p:nvSpPr>
        <p:spPr>
          <a:xfrm>
            <a:off x="1141411" y="4343400"/>
            <a:ext cx="9906000" cy="1447800"/>
          </a:xfrm>
          <a:prstGeom prst="rect">
            <a:avLst/>
          </a:prstGeom>
          <a:noFill/>
          <a:ln>
            <a:noFill/>
          </a:ln>
        </p:spPr>
        <p:txBody>
          <a:bodyPr spcFirstLastPara="1" wrap="square" lIns="91425" tIns="45700" rIns="91425" bIns="45700" anchor="ctr" anchorCtr="0">
            <a:normAutofit/>
          </a:bodyPr>
          <a:lstStyle>
            <a:lvl1pPr marL="457200" lvl="0" indent="-228600" algn="l">
              <a:spcBef>
                <a:spcPts val="400"/>
              </a:spcBef>
              <a:spcAft>
                <a:spcPts val="0"/>
              </a:spcAft>
              <a:buSzPts val="2000"/>
              <a:buNone/>
              <a:defRPr sz="2000">
                <a:solidFill>
                  <a:schemeClr val="lt1"/>
                </a:solidFill>
              </a:defRPr>
            </a:lvl1pPr>
            <a:lvl2pPr marL="914400" lvl="1" indent="-228600" algn="l">
              <a:spcBef>
                <a:spcPts val="600"/>
              </a:spcBef>
              <a:spcAft>
                <a:spcPts val="0"/>
              </a:spcAft>
              <a:buSzPts val="1800"/>
              <a:buNone/>
              <a:defRPr sz="1800">
                <a:solidFill>
                  <a:schemeClr val="lt1"/>
                </a:solidFill>
              </a:defRPr>
            </a:lvl2pPr>
            <a:lvl3pPr marL="1371600" lvl="2" indent="-228600" algn="l">
              <a:spcBef>
                <a:spcPts val="600"/>
              </a:spcBef>
              <a:spcAft>
                <a:spcPts val="0"/>
              </a:spcAft>
              <a:buSzPts val="1600"/>
              <a:buNone/>
              <a:defRPr sz="1600">
                <a:solidFill>
                  <a:schemeClr val="lt1"/>
                </a:solidFill>
              </a:defRPr>
            </a:lvl3pPr>
            <a:lvl4pPr marL="1828800" lvl="3" indent="-228600" algn="l">
              <a:spcBef>
                <a:spcPts val="600"/>
              </a:spcBef>
              <a:spcAft>
                <a:spcPts val="0"/>
              </a:spcAft>
              <a:buSzPts val="1400"/>
              <a:buNone/>
              <a:defRPr sz="1400">
                <a:solidFill>
                  <a:schemeClr val="lt1"/>
                </a:solidFill>
              </a:defRPr>
            </a:lvl4pPr>
            <a:lvl5pPr marL="2286000" lvl="4" indent="-228600" algn="l">
              <a:spcBef>
                <a:spcPts val="600"/>
              </a:spcBef>
              <a:spcAft>
                <a:spcPts val="0"/>
              </a:spcAft>
              <a:buSzPts val="1400"/>
              <a:buNone/>
              <a:defRPr sz="1400">
                <a:solidFill>
                  <a:schemeClr val="lt1"/>
                </a:solidFill>
              </a:defRPr>
            </a:lvl5pPr>
            <a:lvl6pPr marL="2743200" lvl="5" indent="-228600" algn="l">
              <a:spcBef>
                <a:spcPts val="600"/>
              </a:spcBef>
              <a:spcAft>
                <a:spcPts val="0"/>
              </a:spcAft>
              <a:buSzPts val="1400"/>
              <a:buNone/>
              <a:defRPr sz="1400">
                <a:solidFill>
                  <a:schemeClr val="lt1"/>
                </a:solidFill>
              </a:defRPr>
            </a:lvl6pPr>
            <a:lvl7pPr marL="3200400" lvl="6" indent="-228600" algn="l">
              <a:spcBef>
                <a:spcPts val="600"/>
              </a:spcBef>
              <a:spcAft>
                <a:spcPts val="0"/>
              </a:spcAft>
              <a:buSzPts val="1400"/>
              <a:buNone/>
              <a:defRPr sz="1400">
                <a:solidFill>
                  <a:schemeClr val="lt1"/>
                </a:solidFill>
              </a:defRPr>
            </a:lvl7pPr>
            <a:lvl8pPr marL="3657600" lvl="7" indent="-228600" algn="l">
              <a:spcBef>
                <a:spcPts val="600"/>
              </a:spcBef>
              <a:spcAft>
                <a:spcPts val="0"/>
              </a:spcAft>
              <a:buSzPts val="1400"/>
              <a:buNone/>
              <a:defRPr sz="1400">
                <a:solidFill>
                  <a:schemeClr val="lt1"/>
                </a:solidFill>
              </a:defRPr>
            </a:lvl8pPr>
            <a:lvl9pPr marL="4114800" lvl="8" indent="-228600" algn="l">
              <a:spcBef>
                <a:spcPts val="600"/>
              </a:spcBef>
              <a:spcAft>
                <a:spcPts val="600"/>
              </a:spcAft>
              <a:buSzPts val="1400"/>
              <a:buNone/>
              <a:defRPr sz="1400">
                <a:solidFill>
                  <a:schemeClr val="lt1"/>
                </a:solidFill>
              </a:defRPr>
            </a:lvl9pPr>
          </a:lstStyle>
          <a:p>
            <a:endParaRPr/>
          </a:p>
        </p:txBody>
      </p:sp>
      <p:sp>
        <p:nvSpPr>
          <p:cNvPr id="82" name="Google Shape;82;p12"/>
          <p:cNvSpPr txBox="1">
            <a:spLocks noGrp="1"/>
          </p:cNvSpPr>
          <p:nvPr>
            <p:ph type="dt" idx="10"/>
          </p:nvPr>
        </p:nvSpPr>
        <p:spPr>
          <a:xfrm>
            <a:off x="8837612" y="5883275"/>
            <a:ext cx="1600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ftr" idx="11"/>
          </p:nvPr>
        </p:nvSpPr>
        <p:spPr>
          <a:xfrm>
            <a:off x="1141412" y="5883275"/>
            <a:ext cx="7543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12"/>
          <p:cNvSpPr txBox="1">
            <a:spLocks noGrp="1"/>
          </p:cNvSpPr>
          <p:nvPr>
            <p:ph type="sldNum" idx="12"/>
          </p:nvPr>
        </p:nvSpPr>
        <p:spPr>
          <a:xfrm>
            <a:off x="10514012"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85"/>
        <p:cNvGrpSpPr/>
        <p:nvPr/>
      </p:nvGrpSpPr>
      <p:grpSpPr>
        <a:xfrm>
          <a:off x="0" y="0"/>
          <a:ext cx="0" cy="0"/>
          <a:chOff x="0" y="0"/>
          <a:chExt cx="0" cy="0"/>
        </a:xfrm>
      </p:grpSpPr>
      <p:sp>
        <p:nvSpPr>
          <p:cNvPr id="86" name="Google Shape;86;p13"/>
          <p:cNvSpPr txBox="1"/>
          <p:nvPr/>
        </p:nvSpPr>
        <p:spPr>
          <a:xfrm>
            <a:off x="836612" y="786824"/>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accent1"/>
              </a:buClr>
              <a:buSzPts val="8000"/>
              <a:buFont typeface="Century Gothic"/>
              <a:buNone/>
            </a:pPr>
            <a:r>
              <a:rPr lang="en-US" sz="8000" b="0" cap="none">
                <a:solidFill>
                  <a:schemeClr val="accent1"/>
                </a:solidFill>
                <a:latin typeface="Century Gothic"/>
                <a:ea typeface="Century Gothic"/>
                <a:cs typeface="Century Gothic"/>
                <a:sym typeface="Century Gothic"/>
              </a:rPr>
              <a:t>“</a:t>
            </a:r>
            <a:endParaRPr/>
          </a:p>
        </p:txBody>
      </p:sp>
      <p:sp>
        <p:nvSpPr>
          <p:cNvPr id="87" name="Google Shape;87;p13"/>
          <p:cNvSpPr txBox="1"/>
          <p:nvPr/>
        </p:nvSpPr>
        <p:spPr>
          <a:xfrm>
            <a:off x="10437812" y="2743200"/>
            <a:ext cx="609600" cy="584776"/>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accent1"/>
              </a:buClr>
              <a:buSzPts val="8000"/>
              <a:buFont typeface="Century Gothic"/>
              <a:buNone/>
            </a:pPr>
            <a:r>
              <a:rPr lang="en-US" sz="8000" b="0" cap="none">
                <a:solidFill>
                  <a:schemeClr val="accent1"/>
                </a:solidFill>
                <a:latin typeface="Century Gothic"/>
                <a:ea typeface="Century Gothic"/>
                <a:cs typeface="Century Gothic"/>
                <a:sym typeface="Century Gothic"/>
              </a:rPr>
              <a:t>”</a:t>
            </a:r>
            <a:endParaRPr/>
          </a:p>
        </p:txBody>
      </p:sp>
      <p:sp>
        <p:nvSpPr>
          <p:cNvPr id="88" name="Google Shape;88;p13"/>
          <p:cNvSpPr txBox="1">
            <a:spLocks noGrp="1"/>
          </p:cNvSpPr>
          <p:nvPr>
            <p:ph type="title"/>
          </p:nvPr>
        </p:nvSpPr>
        <p:spPr>
          <a:xfrm>
            <a:off x="1446213" y="609601"/>
            <a:ext cx="9296398" cy="2743199"/>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3200"/>
              <a:buFont typeface="Century Gothic"/>
              <a:buNone/>
              <a:defRPr sz="3200" b="0" cap="none">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13"/>
          <p:cNvSpPr txBox="1">
            <a:spLocks noGrp="1"/>
          </p:cNvSpPr>
          <p:nvPr>
            <p:ph type="body" idx="1"/>
          </p:nvPr>
        </p:nvSpPr>
        <p:spPr>
          <a:xfrm>
            <a:off x="1674812" y="3352800"/>
            <a:ext cx="8839202" cy="381000"/>
          </a:xfrm>
          <a:prstGeom prst="rect">
            <a:avLst/>
          </a:prstGeom>
          <a:noFill/>
          <a:ln>
            <a:noFill/>
          </a:ln>
        </p:spPr>
        <p:txBody>
          <a:bodyPr spcFirstLastPara="1" wrap="square" lIns="91425" tIns="45700" rIns="91425" bIns="45700" anchor="ctr" anchorCtr="0">
            <a:normAutofit/>
          </a:bodyPr>
          <a:lstStyle>
            <a:lvl1pPr marL="457200" lvl="0" indent="-228600" algn="l">
              <a:spcBef>
                <a:spcPts val="400"/>
              </a:spcBef>
              <a:spcAft>
                <a:spcPts val="0"/>
              </a:spcAft>
              <a:buSzPts val="2000"/>
              <a:buFont typeface="Century Gothic"/>
              <a:buNone/>
              <a:defRPr/>
            </a:lvl1pPr>
            <a:lvl2pPr marL="914400" lvl="1" indent="-228600" algn="l">
              <a:spcBef>
                <a:spcPts val="600"/>
              </a:spcBef>
              <a:spcAft>
                <a:spcPts val="0"/>
              </a:spcAft>
              <a:buSzPts val="1800"/>
              <a:buFont typeface="Century Gothic"/>
              <a:buNone/>
              <a:defRPr/>
            </a:lvl2pPr>
            <a:lvl3pPr marL="1371600" lvl="2" indent="-228600" algn="l">
              <a:spcBef>
                <a:spcPts val="600"/>
              </a:spcBef>
              <a:spcAft>
                <a:spcPts val="0"/>
              </a:spcAft>
              <a:buSzPts val="1600"/>
              <a:buFont typeface="Century Gothic"/>
              <a:buNone/>
              <a:defRPr/>
            </a:lvl3pPr>
            <a:lvl4pPr marL="1828800" lvl="3" indent="-228600" algn="l">
              <a:spcBef>
                <a:spcPts val="600"/>
              </a:spcBef>
              <a:spcAft>
                <a:spcPts val="0"/>
              </a:spcAft>
              <a:buSzPts val="1400"/>
              <a:buFont typeface="Century Gothic"/>
              <a:buNone/>
              <a:defRPr/>
            </a:lvl4pPr>
            <a:lvl5pPr marL="2286000" lvl="4" indent="-228600" algn="l">
              <a:spcBef>
                <a:spcPts val="600"/>
              </a:spcBef>
              <a:spcAft>
                <a:spcPts val="0"/>
              </a:spcAft>
              <a:buSzPts val="1400"/>
              <a:buFont typeface="Century Gothic"/>
              <a:buNone/>
              <a:defRPr/>
            </a:lvl5pPr>
            <a:lvl6pPr marL="2743200" lvl="5" indent="-342900" algn="l">
              <a:spcBef>
                <a:spcPts val="600"/>
              </a:spcBef>
              <a:spcAft>
                <a:spcPts val="0"/>
              </a:spcAft>
              <a:buSzPts val="1800"/>
              <a:buChar char="•"/>
              <a:defRPr/>
            </a:lvl6pPr>
            <a:lvl7pPr marL="3200400" lvl="6" indent="-342900" algn="l">
              <a:spcBef>
                <a:spcPts val="600"/>
              </a:spcBef>
              <a:spcAft>
                <a:spcPts val="0"/>
              </a:spcAft>
              <a:buSzPts val="1800"/>
              <a:buChar char="•"/>
              <a:defRPr/>
            </a:lvl7pPr>
            <a:lvl8pPr marL="3657600" lvl="7" indent="-342900" algn="l">
              <a:spcBef>
                <a:spcPts val="600"/>
              </a:spcBef>
              <a:spcAft>
                <a:spcPts val="0"/>
              </a:spcAft>
              <a:buSzPts val="1800"/>
              <a:buChar char="•"/>
              <a:defRPr/>
            </a:lvl8pPr>
            <a:lvl9pPr marL="4114800" lvl="8" indent="-342900" algn="l">
              <a:spcBef>
                <a:spcPts val="600"/>
              </a:spcBef>
              <a:spcAft>
                <a:spcPts val="600"/>
              </a:spcAft>
              <a:buSzPts val="1800"/>
              <a:buChar char="•"/>
              <a:defRPr/>
            </a:lvl9pPr>
          </a:lstStyle>
          <a:p>
            <a:endParaRPr/>
          </a:p>
        </p:txBody>
      </p:sp>
      <p:sp>
        <p:nvSpPr>
          <p:cNvPr id="90" name="Google Shape;90;p13"/>
          <p:cNvSpPr txBox="1">
            <a:spLocks noGrp="1"/>
          </p:cNvSpPr>
          <p:nvPr>
            <p:ph type="body" idx="2"/>
          </p:nvPr>
        </p:nvSpPr>
        <p:spPr>
          <a:xfrm>
            <a:off x="1141411" y="4343400"/>
            <a:ext cx="9906000" cy="1447800"/>
          </a:xfrm>
          <a:prstGeom prst="rect">
            <a:avLst/>
          </a:prstGeom>
          <a:noFill/>
          <a:ln>
            <a:noFill/>
          </a:ln>
        </p:spPr>
        <p:txBody>
          <a:bodyPr spcFirstLastPara="1" wrap="square" lIns="91425" tIns="45700" rIns="91425" bIns="45700" anchor="ctr" anchorCtr="0">
            <a:normAutofit/>
          </a:bodyPr>
          <a:lstStyle>
            <a:lvl1pPr marL="457200" lvl="0" indent="-228600" algn="l">
              <a:spcBef>
                <a:spcPts val="400"/>
              </a:spcBef>
              <a:spcAft>
                <a:spcPts val="0"/>
              </a:spcAft>
              <a:buSzPts val="2000"/>
              <a:buNone/>
              <a:defRPr sz="2000">
                <a:solidFill>
                  <a:schemeClr val="lt1"/>
                </a:solidFill>
              </a:defRPr>
            </a:lvl1pPr>
            <a:lvl2pPr marL="914400" lvl="1" indent="-342900" algn="l">
              <a:spcBef>
                <a:spcPts val="600"/>
              </a:spcBef>
              <a:spcAft>
                <a:spcPts val="0"/>
              </a:spcAft>
              <a:buSzPts val="1800"/>
              <a:buChar char="•"/>
              <a:defRPr/>
            </a:lvl2pPr>
            <a:lvl3pPr marL="1371600" lvl="2" indent="-342900" algn="l">
              <a:spcBef>
                <a:spcPts val="600"/>
              </a:spcBef>
              <a:spcAft>
                <a:spcPts val="0"/>
              </a:spcAft>
              <a:buSzPts val="1800"/>
              <a:buChar char="•"/>
              <a:defRPr/>
            </a:lvl3pPr>
            <a:lvl4pPr marL="1828800" lvl="3" indent="-342900" algn="l">
              <a:spcBef>
                <a:spcPts val="600"/>
              </a:spcBef>
              <a:spcAft>
                <a:spcPts val="0"/>
              </a:spcAft>
              <a:buSzPts val="1800"/>
              <a:buChar char="•"/>
              <a:defRPr/>
            </a:lvl4pPr>
            <a:lvl5pPr marL="2286000" lvl="4" indent="-342900" algn="l">
              <a:spcBef>
                <a:spcPts val="600"/>
              </a:spcBef>
              <a:spcAft>
                <a:spcPts val="0"/>
              </a:spcAft>
              <a:buSzPts val="1800"/>
              <a:buChar char="•"/>
              <a:defRPr/>
            </a:lvl5pPr>
            <a:lvl6pPr marL="2743200" lvl="5" indent="-342900" algn="l">
              <a:spcBef>
                <a:spcPts val="600"/>
              </a:spcBef>
              <a:spcAft>
                <a:spcPts val="0"/>
              </a:spcAft>
              <a:buSzPts val="1800"/>
              <a:buChar char="•"/>
              <a:defRPr/>
            </a:lvl6pPr>
            <a:lvl7pPr marL="3200400" lvl="6" indent="-342900" algn="l">
              <a:spcBef>
                <a:spcPts val="600"/>
              </a:spcBef>
              <a:spcAft>
                <a:spcPts val="0"/>
              </a:spcAft>
              <a:buSzPts val="1800"/>
              <a:buChar char="•"/>
              <a:defRPr/>
            </a:lvl7pPr>
            <a:lvl8pPr marL="3657600" lvl="7" indent="-342900" algn="l">
              <a:spcBef>
                <a:spcPts val="600"/>
              </a:spcBef>
              <a:spcAft>
                <a:spcPts val="0"/>
              </a:spcAft>
              <a:buSzPts val="1800"/>
              <a:buChar char="•"/>
              <a:defRPr/>
            </a:lvl8pPr>
            <a:lvl9pPr marL="4114800" lvl="8" indent="-342900" algn="l">
              <a:spcBef>
                <a:spcPts val="600"/>
              </a:spcBef>
              <a:spcAft>
                <a:spcPts val="600"/>
              </a:spcAft>
              <a:buSzPts val="1800"/>
              <a:buChar char="•"/>
              <a:defRPr/>
            </a:lvl9pPr>
          </a:lstStyle>
          <a:p>
            <a:endParaRPr/>
          </a:p>
        </p:txBody>
      </p:sp>
      <p:sp>
        <p:nvSpPr>
          <p:cNvPr id="91" name="Google Shape;91;p13"/>
          <p:cNvSpPr txBox="1">
            <a:spLocks noGrp="1"/>
          </p:cNvSpPr>
          <p:nvPr>
            <p:ph type="dt" idx="10"/>
          </p:nvPr>
        </p:nvSpPr>
        <p:spPr>
          <a:xfrm>
            <a:off x="8837612" y="5883275"/>
            <a:ext cx="1600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13"/>
          <p:cNvSpPr txBox="1">
            <a:spLocks noGrp="1"/>
          </p:cNvSpPr>
          <p:nvPr>
            <p:ph type="ftr" idx="11"/>
          </p:nvPr>
        </p:nvSpPr>
        <p:spPr>
          <a:xfrm>
            <a:off x="1141412" y="5883275"/>
            <a:ext cx="7543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13"/>
          <p:cNvSpPr txBox="1">
            <a:spLocks noGrp="1"/>
          </p:cNvSpPr>
          <p:nvPr>
            <p:ph type="sldNum" idx="12"/>
          </p:nvPr>
        </p:nvSpPr>
        <p:spPr>
          <a:xfrm>
            <a:off x="10514012"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94"/>
        <p:cNvGrpSpPr/>
        <p:nvPr/>
      </p:nvGrpSpPr>
      <p:grpSpPr>
        <a:xfrm>
          <a:off x="0" y="0"/>
          <a:ext cx="0" cy="0"/>
          <a:chOff x="0" y="0"/>
          <a:chExt cx="0" cy="0"/>
        </a:xfrm>
      </p:grpSpPr>
      <p:sp>
        <p:nvSpPr>
          <p:cNvPr id="95" name="Google Shape;95;p14"/>
          <p:cNvSpPr txBox="1">
            <a:spLocks noGrp="1"/>
          </p:cNvSpPr>
          <p:nvPr>
            <p:ph type="title"/>
          </p:nvPr>
        </p:nvSpPr>
        <p:spPr>
          <a:xfrm>
            <a:off x="1141412" y="3308581"/>
            <a:ext cx="9906000" cy="14688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3200"/>
              <a:buFont typeface="Century Gothic"/>
              <a:buNone/>
              <a:defRPr sz="32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4"/>
          <p:cNvSpPr txBox="1">
            <a:spLocks noGrp="1"/>
          </p:cNvSpPr>
          <p:nvPr>
            <p:ph type="body" idx="1"/>
          </p:nvPr>
        </p:nvSpPr>
        <p:spPr>
          <a:xfrm>
            <a:off x="1141410" y="4777381"/>
            <a:ext cx="9906001" cy="860400"/>
          </a:xfrm>
          <a:prstGeom prst="rect">
            <a:avLst/>
          </a:prstGeom>
          <a:noFill/>
          <a:ln>
            <a:noFill/>
          </a:ln>
        </p:spPr>
        <p:txBody>
          <a:bodyPr spcFirstLastPara="1" wrap="square" lIns="91425" tIns="45700" rIns="91425" bIns="45700" anchor="t" anchorCtr="0">
            <a:normAutofit/>
          </a:bodyPr>
          <a:lstStyle>
            <a:lvl1pPr marL="457200" lvl="0" indent="-355600" algn="l">
              <a:spcBef>
                <a:spcPts val="400"/>
              </a:spcBef>
              <a:spcAft>
                <a:spcPts val="0"/>
              </a:spcAft>
              <a:buSzPts val="2000"/>
              <a:buChar char="•"/>
              <a:defRPr sz="2000">
                <a:solidFill>
                  <a:schemeClr val="lt1"/>
                </a:solidFill>
              </a:defRPr>
            </a:lvl1pPr>
            <a:lvl2pPr marL="914400" lvl="1" indent="-342900" algn="l">
              <a:spcBef>
                <a:spcPts val="600"/>
              </a:spcBef>
              <a:spcAft>
                <a:spcPts val="0"/>
              </a:spcAft>
              <a:buSzPts val="1800"/>
              <a:buChar char="•"/>
              <a:defRPr/>
            </a:lvl2pPr>
            <a:lvl3pPr marL="1371600" lvl="2" indent="-342900" algn="l">
              <a:spcBef>
                <a:spcPts val="600"/>
              </a:spcBef>
              <a:spcAft>
                <a:spcPts val="0"/>
              </a:spcAft>
              <a:buSzPts val="1800"/>
              <a:buChar char="•"/>
              <a:defRPr/>
            </a:lvl3pPr>
            <a:lvl4pPr marL="1828800" lvl="3" indent="-342900" algn="l">
              <a:spcBef>
                <a:spcPts val="600"/>
              </a:spcBef>
              <a:spcAft>
                <a:spcPts val="0"/>
              </a:spcAft>
              <a:buSzPts val="1800"/>
              <a:buChar char="•"/>
              <a:defRPr/>
            </a:lvl4pPr>
            <a:lvl5pPr marL="2286000" lvl="4" indent="-342900" algn="l">
              <a:spcBef>
                <a:spcPts val="600"/>
              </a:spcBef>
              <a:spcAft>
                <a:spcPts val="0"/>
              </a:spcAft>
              <a:buSzPts val="1800"/>
              <a:buChar char="•"/>
              <a:defRPr/>
            </a:lvl5pPr>
            <a:lvl6pPr marL="2743200" lvl="5" indent="-342900" algn="l">
              <a:spcBef>
                <a:spcPts val="600"/>
              </a:spcBef>
              <a:spcAft>
                <a:spcPts val="0"/>
              </a:spcAft>
              <a:buSzPts val="1800"/>
              <a:buChar char="•"/>
              <a:defRPr/>
            </a:lvl6pPr>
            <a:lvl7pPr marL="3200400" lvl="6" indent="-342900" algn="l">
              <a:spcBef>
                <a:spcPts val="600"/>
              </a:spcBef>
              <a:spcAft>
                <a:spcPts val="0"/>
              </a:spcAft>
              <a:buSzPts val="1800"/>
              <a:buChar char="•"/>
              <a:defRPr/>
            </a:lvl7pPr>
            <a:lvl8pPr marL="3657600" lvl="7" indent="-342900" algn="l">
              <a:spcBef>
                <a:spcPts val="600"/>
              </a:spcBef>
              <a:spcAft>
                <a:spcPts val="0"/>
              </a:spcAft>
              <a:buSzPts val="1800"/>
              <a:buChar char="•"/>
              <a:defRPr/>
            </a:lvl8pPr>
            <a:lvl9pPr marL="4114800" lvl="8" indent="-342900" algn="l">
              <a:spcBef>
                <a:spcPts val="600"/>
              </a:spcBef>
              <a:spcAft>
                <a:spcPts val="600"/>
              </a:spcAft>
              <a:buSzPts val="1800"/>
              <a:buChar char="•"/>
              <a:defRPr/>
            </a:lvl9pPr>
          </a:lstStyle>
          <a:p>
            <a:endParaRPr/>
          </a:p>
        </p:txBody>
      </p:sp>
      <p:sp>
        <p:nvSpPr>
          <p:cNvPr id="97" name="Google Shape;97;p14"/>
          <p:cNvSpPr txBox="1">
            <a:spLocks noGrp="1"/>
          </p:cNvSpPr>
          <p:nvPr>
            <p:ph type="dt" idx="10"/>
          </p:nvPr>
        </p:nvSpPr>
        <p:spPr>
          <a:xfrm>
            <a:off x="8837612" y="5883275"/>
            <a:ext cx="1600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14"/>
          <p:cNvSpPr txBox="1">
            <a:spLocks noGrp="1"/>
          </p:cNvSpPr>
          <p:nvPr>
            <p:ph type="ftr" idx="11"/>
          </p:nvPr>
        </p:nvSpPr>
        <p:spPr>
          <a:xfrm>
            <a:off x="1141412" y="5883275"/>
            <a:ext cx="7543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14"/>
          <p:cNvSpPr txBox="1">
            <a:spLocks noGrp="1"/>
          </p:cNvSpPr>
          <p:nvPr>
            <p:ph type="sldNum" idx="12"/>
          </p:nvPr>
        </p:nvSpPr>
        <p:spPr>
          <a:xfrm>
            <a:off x="10514012"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Name Card">
  <p:cSld name="Quote Name Card">
    <p:spTree>
      <p:nvGrpSpPr>
        <p:cNvPr id="1" name="Shape 100"/>
        <p:cNvGrpSpPr/>
        <p:nvPr/>
      </p:nvGrpSpPr>
      <p:grpSpPr>
        <a:xfrm>
          <a:off x="0" y="0"/>
          <a:ext cx="0" cy="0"/>
          <a:chOff x="0" y="0"/>
          <a:chExt cx="0" cy="0"/>
        </a:xfrm>
      </p:grpSpPr>
      <p:sp>
        <p:nvSpPr>
          <p:cNvPr id="101" name="Google Shape;101;p15"/>
          <p:cNvSpPr txBox="1"/>
          <p:nvPr/>
        </p:nvSpPr>
        <p:spPr>
          <a:xfrm>
            <a:off x="836612" y="786824"/>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accent1"/>
              </a:buClr>
              <a:buSzPts val="8000"/>
              <a:buFont typeface="Century Gothic"/>
              <a:buNone/>
            </a:pPr>
            <a:r>
              <a:rPr lang="en-US" sz="8000" b="0" cap="none">
                <a:solidFill>
                  <a:schemeClr val="accent1"/>
                </a:solidFill>
                <a:latin typeface="Century Gothic"/>
                <a:ea typeface="Century Gothic"/>
                <a:cs typeface="Century Gothic"/>
                <a:sym typeface="Century Gothic"/>
              </a:rPr>
              <a:t>“</a:t>
            </a:r>
            <a:endParaRPr/>
          </a:p>
        </p:txBody>
      </p:sp>
      <p:sp>
        <p:nvSpPr>
          <p:cNvPr id="102" name="Google Shape;102;p15"/>
          <p:cNvSpPr txBox="1"/>
          <p:nvPr/>
        </p:nvSpPr>
        <p:spPr>
          <a:xfrm>
            <a:off x="10437812" y="2743200"/>
            <a:ext cx="609600" cy="584776"/>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accent1"/>
              </a:buClr>
              <a:buSzPts val="8000"/>
              <a:buFont typeface="Century Gothic"/>
              <a:buNone/>
            </a:pPr>
            <a:r>
              <a:rPr lang="en-US" sz="8000" b="0" cap="none">
                <a:solidFill>
                  <a:schemeClr val="accent1"/>
                </a:solidFill>
                <a:latin typeface="Century Gothic"/>
                <a:ea typeface="Century Gothic"/>
                <a:cs typeface="Century Gothic"/>
                <a:sym typeface="Century Gothic"/>
              </a:rPr>
              <a:t>”</a:t>
            </a:r>
            <a:endParaRPr/>
          </a:p>
        </p:txBody>
      </p:sp>
      <p:sp>
        <p:nvSpPr>
          <p:cNvPr id="103" name="Google Shape;103;p15"/>
          <p:cNvSpPr txBox="1">
            <a:spLocks noGrp="1"/>
          </p:cNvSpPr>
          <p:nvPr>
            <p:ph type="title"/>
          </p:nvPr>
        </p:nvSpPr>
        <p:spPr>
          <a:xfrm>
            <a:off x="1446213" y="609601"/>
            <a:ext cx="9296398" cy="2743199"/>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3200"/>
              <a:buFont typeface="Century Gothic"/>
              <a:buNone/>
              <a:defRPr sz="3200" b="0" cap="none">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15"/>
          <p:cNvSpPr txBox="1">
            <a:spLocks noGrp="1"/>
          </p:cNvSpPr>
          <p:nvPr>
            <p:ph type="body" idx="1"/>
          </p:nvPr>
        </p:nvSpPr>
        <p:spPr>
          <a:xfrm>
            <a:off x="1141412" y="3886200"/>
            <a:ext cx="9906000" cy="889000"/>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SzPts val="2400"/>
              <a:buNone/>
              <a:defRPr sz="2400" b="0" cap="none">
                <a:solidFill>
                  <a:schemeClr val="lt1"/>
                </a:solidFill>
              </a:defRPr>
            </a:lvl1pPr>
            <a:lvl2pPr marL="914400" lvl="1" indent="-342900" algn="l">
              <a:spcBef>
                <a:spcPts val="600"/>
              </a:spcBef>
              <a:spcAft>
                <a:spcPts val="0"/>
              </a:spcAft>
              <a:buSzPts val="1800"/>
              <a:buChar char="•"/>
              <a:defRPr/>
            </a:lvl2pPr>
            <a:lvl3pPr marL="1371600" lvl="2" indent="-342900" algn="l">
              <a:spcBef>
                <a:spcPts val="600"/>
              </a:spcBef>
              <a:spcAft>
                <a:spcPts val="0"/>
              </a:spcAft>
              <a:buSzPts val="1800"/>
              <a:buChar char="•"/>
              <a:defRPr/>
            </a:lvl3pPr>
            <a:lvl4pPr marL="1828800" lvl="3" indent="-342900" algn="l">
              <a:spcBef>
                <a:spcPts val="600"/>
              </a:spcBef>
              <a:spcAft>
                <a:spcPts val="0"/>
              </a:spcAft>
              <a:buSzPts val="1800"/>
              <a:buChar char="•"/>
              <a:defRPr/>
            </a:lvl4pPr>
            <a:lvl5pPr marL="2286000" lvl="4" indent="-342900" algn="l">
              <a:spcBef>
                <a:spcPts val="600"/>
              </a:spcBef>
              <a:spcAft>
                <a:spcPts val="0"/>
              </a:spcAft>
              <a:buSzPts val="1800"/>
              <a:buChar char="•"/>
              <a:defRPr/>
            </a:lvl5pPr>
            <a:lvl6pPr marL="2743200" lvl="5" indent="-342900" algn="l">
              <a:spcBef>
                <a:spcPts val="600"/>
              </a:spcBef>
              <a:spcAft>
                <a:spcPts val="0"/>
              </a:spcAft>
              <a:buSzPts val="1800"/>
              <a:buChar char="•"/>
              <a:defRPr/>
            </a:lvl6pPr>
            <a:lvl7pPr marL="3200400" lvl="6" indent="-342900" algn="l">
              <a:spcBef>
                <a:spcPts val="600"/>
              </a:spcBef>
              <a:spcAft>
                <a:spcPts val="0"/>
              </a:spcAft>
              <a:buSzPts val="1800"/>
              <a:buChar char="•"/>
              <a:defRPr/>
            </a:lvl7pPr>
            <a:lvl8pPr marL="3657600" lvl="7" indent="-342900" algn="l">
              <a:spcBef>
                <a:spcPts val="600"/>
              </a:spcBef>
              <a:spcAft>
                <a:spcPts val="0"/>
              </a:spcAft>
              <a:buSzPts val="1800"/>
              <a:buChar char="•"/>
              <a:defRPr/>
            </a:lvl8pPr>
            <a:lvl9pPr marL="4114800" lvl="8" indent="-342900" algn="l">
              <a:spcBef>
                <a:spcPts val="600"/>
              </a:spcBef>
              <a:spcAft>
                <a:spcPts val="600"/>
              </a:spcAft>
              <a:buSzPts val="1800"/>
              <a:buChar char="•"/>
              <a:defRPr/>
            </a:lvl9pPr>
          </a:lstStyle>
          <a:p>
            <a:endParaRPr/>
          </a:p>
        </p:txBody>
      </p:sp>
      <p:sp>
        <p:nvSpPr>
          <p:cNvPr id="105" name="Google Shape;105;p15"/>
          <p:cNvSpPr txBox="1">
            <a:spLocks noGrp="1"/>
          </p:cNvSpPr>
          <p:nvPr>
            <p:ph type="body" idx="2"/>
          </p:nvPr>
        </p:nvSpPr>
        <p:spPr>
          <a:xfrm>
            <a:off x="1141411" y="4775200"/>
            <a:ext cx="9906000" cy="1016000"/>
          </a:xfrm>
          <a:prstGeom prst="rect">
            <a:avLst/>
          </a:prstGeom>
          <a:noFill/>
          <a:ln>
            <a:noFill/>
          </a:ln>
        </p:spPr>
        <p:txBody>
          <a:bodyPr spcFirstLastPara="1" wrap="square" lIns="91425" tIns="45700" rIns="91425" bIns="45700" anchor="t" anchorCtr="0">
            <a:normAutofit/>
          </a:bodyPr>
          <a:lstStyle>
            <a:lvl1pPr marL="457200" lvl="0" indent="-228600" algn="l">
              <a:spcBef>
                <a:spcPts val="360"/>
              </a:spcBef>
              <a:spcAft>
                <a:spcPts val="0"/>
              </a:spcAft>
              <a:buSzPts val="1800"/>
              <a:buNone/>
              <a:defRPr sz="1800">
                <a:solidFill>
                  <a:schemeClr val="lt1"/>
                </a:solidFill>
              </a:defRPr>
            </a:lvl1pPr>
            <a:lvl2pPr marL="914400" lvl="1" indent="-228600" algn="l">
              <a:spcBef>
                <a:spcPts val="600"/>
              </a:spcBef>
              <a:spcAft>
                <a:spcPts val="0"/>
              </a:spcAft>
              <a:buSzPts val="1800"/>
              <a:buNone/>
              <a:defRPr sz="1800">
                <a:solidFill>
                  <a:schemeClr val="lt1"/>
                </a:solidFill>
              </a:defRPr>
            </a:lvl2pPr>
            <a:lvl3pPr marL="1371600" lvl="2" indent="-228600" algn="l">
              <a:spcBef>
                <a:spcPts val="600"/>
              </a:spcBef>
              <a:spcAft>
                <a:spcPts val="0"/>
              </a:spcAft>
              <a:buSzPts val="1600"/>
              <a:buNone/>
              <a:defRPr sz="1600">
                <a:solidFill>
                  <a:schemeClr val="lt1"/>
                </a:solidFill>
              </a:defRPr>
            </a:lvl3pPr>
            <a:lvl4pPr marL="1828800" lvl="3" indent="-228600" algn="l">
              <a:spcBef>
                <a:spcPts val="600"/>
              </a:spcBef>
              <a:spcAft>
                <a:spcPts val="0"/>
              </a:spcAft>
              <a:buSzPts val="1400"/>
              <a:buNone/>
              <a:defRPr sz="1400">
                <a:solidFill>
                  <a:schemeClr val="lt1"/>
                </a:solidFill>
              </a:defRPr>
            </a:lvl4pPr>
            <a:lvl5pPr marL="2286000" lvl="4" indent="-228600" algn="l">
              <a:spcBef>
                <a:spcPts val="600"/>
              </a:spcBef>
              <a:spcAft>
                <a:spcPts val="0"/>
              </a:spcAft>
              <a:buSzPts val="1400"/>
              <a:buNone/>
              <a:defRPr sz="1400">
                <a:solidFill>
                  <a:schemeClr val="lt1"/>
                </a:solidFill>
              </a:defRPr>
            </a:lvl5pPr>
            <a:lvl6pPr marL="2743200" lvl="5" indent="-228600" algn="l">
              <a:spcBef>
                <a:spcPts val="600"/>
              </a:spcBef>
              <a:spcAft>
                <a:spcPts val="0"/>
              </a:spcAft>
              <a:buSzPts val="1400"/>
              <a:buNone/>
              <a:defRPr sz="1400">
                <a:solidFill>
                  <a:schemeClr val="lt1"/>
                </a:solidFill>
              </a:defRPr>
            </a:lvl6pPr>
            <a:lvl7pPr marL="3200400" lvl="6" indent="-228600" algn="l">
              <a:spcBef>
                <a:spcPts val="600"/>
              </a:spcBef>
              <a:spcAft>
                <a:spcPts val="0"/>
              </a:spcAft>
              <a:buSzPts val="1400"/>
              <a:buNone/>
              <a:defRPr sz="1400">
                <a:solidFill>
                  <a:schemeClr val="lt1"/>
                </a:solidFill>
              </a:defRPr>
            </a:lvl7pPr>
            <a:lvl8pPr marL="3657600" lvl="7" indent="-228600" algn="l">
              <a:spcBef>
                <a:spcPts val="600"/>
              </a:spcBef>
              <a:spcAft>
                <a:spcPts val="0"/>
              </a:spcAft>
              <a:buSzPts val="1400"/>
              <a:buNone/>
              <a:defRPr sz="1400">
                <a:solidFill>
                  <a:schemeClr val="lt1"/>
                </a:solidFill>
              </a:defRPr>
            </a:lvl8pPr>
            <a:lvl9pPr marL="4114800" lvl="8" indent="-228600" algn="l">
              <a:spcBef>
                <a:spcPts val="600"/>
              </a:spcBef>
              <a:spcAft>
                <a:spcPts val="600"/>
              </a:spcAft>
              <a:buSzPts val="1400"/>
              <a:buNone/>
              <a:defRPr sz="1400">
                <a:solidFill>
                  <a:schemeClr val="lt1"/>
                </a:solidFill>
              </a:defRPr>
            </a:lvl9pPr>
          </a:lstStyle>
          <a:p>
            <a:endParaRPr/>
          </a:p>
        </p:txBody>
      </p:sp>
      <p:sp>
        <p:nvSpPr>
          <p:cNvPr id="106" name="Google Shape;106;p15"/>
          <p:cNvSpPr txBox="1">
            <a:spLocks noGrp="1"/>
          </p:cNvSpPr>
          <p:nvPr>
            <p:ph type="dt" idx="10"/>
          </p:nvPr>
        </p:nvSpPr>
        <p:spPr>
          <a:xfrm>
            <a:off x="8837612" y="5883275"/>
            <a:ext cx="1600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15"/>
          <p:cNvSpPr txBox="1">
            <a:spLocks noGrp="1"/>
          </p:cNvSpPr>
          <p:nvPr>
            <p:ph type="ftr" idx="11"/>
          </p:nvPr>
        </p:nvSpPr>
        <p:spPr>
          <a:xfrm>
            <a:off x="1141412" y="5883275"/>
            <a:ext cx="7543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p15"/>
          <p:cNvSpPr txBox="1">
            <a:spLocks noGrp="1"/>
          </p:cNvSpPr>
          <p:nvPr>
            <p:ph type="sldNum" idx="12"/>
          </p:nvPr>
        </p:nvSpPr>
        <p:spPr>
          <a:xfrm>
            <a:off x="10514012"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rue or False">
  <p:cSld name="True or False">
    <p:spTree>
      <p:nvGrpSpPr>
        <p:cNvPr id="1" name="Shape 109"/>
        <p:cNvGrpSpPr/>
        <p:nvPr/>
      </p:nvGrpSpPr>
      <p:grpSpPr>
        <a:xfrm>
          <a:off x="0" y="0"/>
          <a:ext cx="0" cy="0"/>
          <a:chOff x="0" y="0"/>
          <a:chExt cx="0" cy="0"/>
        </a:xfrm>
      </p:grpSpPr>
      <p:sp>
        <p:nvSpPr>
          <p:cNvPr id="110" name="Google Shape;110;p16"/>
          <p:cNvSpPr txBox="1">
            <a:spLocks noGrp="1"/>
          </p:cNvSpPr>
          <p:nvPr>
            <p:ph type="title"/>
          </p:nvPr>
        </p:nvSpPr>
        <p:spPr>
          <a:xfrm>
            <a:off x="1141412" y="609601"/>
            <a:ext cx="9905999" cy="2743199"/>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3200"/>
              <a:buFont typeface="Century Gothic"/>
              <a:buNone/>
              <a:defRPr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16"/>
          <p:cNvSpPr txBox="1">
            <a:spLocks noGrp="1"/>
          </p:cNvSpPr>
          <p:nvPr>
            <p:ph type="body" idx="1"/>
          </p:nvPr>
        </p:nvSpPr>
        <p:spPr>
          <a:xfrm>
            <a:off x="1141412" y="3505200"/>
            <a:ext cx="9906000" cy="838200"/>
          </a:xfrm>
          <a:prstGeom prst="rect">
            <a:avLst/>
          </a:prstGeom>
          <a:noFill/>
          <a:ln>
            <a:noFill/>
          </a:ln>
        </p:spPr>
        <p:txBody>
          <a:bodyPr spcFirstLastPara="1" wrap="square" lIns="91425" tIns="45700" rIns="91425" bIns="45700" anchor="b" anchorCtr="0">
            <a:normAutofit/>
          </a:bodyPr>
          <a:lstStyle>
            <a:lvl1pPr marL="457200" lvl="0" indent="-228600" algn="l">
              <a:spcBef>
                <a:spcPts val="560"/>
              </a:spcBef>
              <a:spcAft>
                <a:spcPts val="0"/>
              </a:spcAft>
              <a:buSzPts val="2800"/>
              <a:buNone/>
              <a:defRPr sz="2800" b="0" cap="none">
                <a:solidFill>
                  <a:schemeClr val="lt1"/>
                </a:solidFill>
              </a:defRPr>
            </a:lvl1pPr>
            <a:lvl2pPr marL="914400" lvl="1" indent="-342900" algn="l">
              <a:spcBef>
                <a:spcPts val="600"/>
              </a:spcBef>
              <a:spcAft>
                <a:spcPts val="0"/>
              </a:spcAft>
              <a:buSzPts val="1800"/>
              <a:buChar char="•"/>
              <a:defRPr/>
            </a:lvl2pPr>
            <a:lvl3pPr marL="1371600" lvl="2" indent="-342900" algn="l">
              <a:spcBef>
                <a:spcPts val="600"/>
              </a:spcBef>
              <a:spcAft>
                <a:spcPts val="0"/>
              </a:spcAft>
              <a:buSzPts val="1800"/>
              <a:buChar char="•"/>
              <a:defRPr/>
            </a:lvl3pPr>
            <a:lvl4pPr marL="1828800" lvl="3" indent="-342900" algn="l">
              <a:spcBef>
                <a:spcPts val="600"/>
              </a:spcBef>
              <a:spcAft>
                <a:spcPts val="0"/>
              </a:spcAft>
              <a:buSzPts val="1800"/>
              <a:buChar char="•"/>
              <a:defRPr/>
            </a:lvl4pPr>
            <a:lvl5pPr marL="2286000" lvl="4" indent="-342900" algn="l">
              <a:spcBef>
                <a:spcPts val="600"/>
              </a:spcBef>
              <a:spcAft>
                <a:spcPts val="0"/>
              </a:spcAft>
              <a:buSzPts val="1800"/>
              <a:buChar char="•"/>
              <a:defRPr/>
            </a:lvl5pPr>
            <a:lvl6pPr marL="2743200" lvl="5" indent="-342900" algn="l">
              <a:spcBef>
                <a:spcPts val="600"/>
              </a:spcBef>
              <a:spcAft>
                <a:spcPts val="0"/>
              </a:spcAft>
              <a:buSzPts val="1800"/>
              <a:buChar char="•"/>
              <a:defRPr/>
            </a:lvl6pPr>
            <a:lvl7pPr marL="3200400" lvl="6" indent="-342900" algn="l">
              <a:spcBef>
                <a:spcPts val="600"/>
              </a:spcBef>
              <a:spcAft>
                <a:spcPts val="0"/>
              </a:spcAft>
              <a:buSzPts val="1800"/>
              <a:buChar char="•"/>
              <a:defRPr/>
            </a:lvl7pPr>
            <a:lvl8pPr marL="3657600" lvl="7" indent="-342900" algn="l">
              <a:spcBef>
                <a:spcPts val="600"/>
              </a:spcBef>
              <a:spcAft>
                <a:spcPts val="0"/>
              </a:spcAft>
              <a:buSzPts val="1800"/>
              <a:buChar char="•"/>
              <a:defRPr/>
            </a:lvl8pPr>
            <a:lvl9pPr marL="4114800" lvl="8" indent="-342900" algn="l">
              <a:spcBef>
                <a:spcPts val="600"/>
              </a:spcBef>
              <a:spcAft>
                <a:spcPts val="600"/>
              </a:spcAft>
              <a:buSzPts val="1800"/>
              <a:buChar char="•"/>
              <a:defRPr/>
            </a:lvl9pPr>
          </a:lstStyle>
          <a:p>
            <a:endParaRPr/>
          </a:p>
        </p:txBody>
      </p:sp>
      <p:sp>
        <p:nvSpPr>
          <p:cNvPr id="112" name="Google Shape;112;p16"/>
          <p:cNvSpPr txBox="1">
            <a:spLocks noGrp="1"/>
          </p:cNvSpPr>
          <p:nvPr>
            <p:ph type="body" idx="2"/>
          </p:nvPr>
        </p:nvSpPr>
        <p:spPr>
          <a:xfrm>
            <a:off x="1141411" y="4343400"/>
            <a:ext cx="9906000" cy="1447800"/>
          </a:xfrm>
          <a:prstGeom prst="rect">
            <a:avLst/>
          </a:prstGeom>
          <a:noFill/>
          <a:ln>
            <a:noFill/>
          </a:ln>
        </p:spPr>
        <p:txBody>
          <a:bodyPr spcFirstLastPara="1" wrap="square" lIns="91425" tIns="45700" rIns="91425" bIns="45700" anchor="t" anchorCtr="0">
            <a:normAutofit/>
          </a:bodyPr>
          <a:lstStyle>
            <a:lvl1pPr marL="457200" lvl="0" indent="-228600" algn="l">
              <a:spcBef>
                <a:spcPts val="360"/>
              </a:spcBef>
              <a:spcAft>
                <a:spcPts val="0"/>
              </a:spcAft>
              <a:buSzPts val="1800"/>
              <a:buNone/>
              <a:defRPr sz="1800">
                <a:solidFill>
                  <a:schemeClr val="lt1"/>
                </a:solidFill>
              </a:defRPr>
            </a:lvl1pPr>
            <a:lvl2pPr marL="914400" lvl="1" indent="-228600" algn="l">
              <a:spcBef>
                <a:spcPts val="600"/>
              </a:spcBef>
              <a:spcAft>
                <a:spcPts val="0"/>
              </a:spcAft>
              <a:buSzPts val="1800"/>
              <a:buNone/>
              <a:defRPr sz="1800">
                <a:solidFill>
                  <a:schemeClr val="lt1"/>
                </a:solidFill>
              </a:defRPr>
            </a:lvl2pPr>
            <a:lvl3pPr marL="1371600" lvl="2" indent="-228600" algn="l">
              <a:spcBef>
                <a:spcPts val="600"/>
              </a:spcBef>
              <a:spcAft>
                <a:spcPts val="0"/>
              </a:spcAft>
              <a:buSzPts val="1600"/>
              <a:buNone/>
              <a:defRPr sz="1600">
                <a:solidFill>
                  <a:schemeClr val="lt1"/>
                </a:solidFill>
              </a:defRPr>
            </a:lvl3pPr>
            <a:lvl4pPr marL="1828800" lvl="3" indent="-228600" algn="l">
              <a:spcBef>
                <a:spcPts val="600"/>
              </a:spcBef>
              <a:spcAft>
                <a:spcPts val="0"/>
              </a:spcAft>
              <a:buSzPts val="1400"/>
              <a:buNone/>
              <a:defRPr sz="1400">
                <a:solidFill>
                  <a:schemeClr val="lt1"/>
                </a:solidFill>
              </a:defRPr>
            </a:lvl4pPr>
            <a:lvl5pPr marL="2286000" lvl="4" indent="-228600" algn="l">
              <a:spcBef>
                <a:spcPts val="600"/>
              </a:spcBef>
              <a:spcAft>
                <a:spcPts val="0"/>
              </a:spcAft>
              <a:buSzPts val="1400"/>
              <a:buNone/>
              <a:defRPr sz="1400">
                <a:solidFill>
                  <a:schemeClr val="lt1"/>
                </a:solidFill>
              </a:defRPr>
            </a:lvl5pPr>
            <a:lvl6pPr marL="2743200" lvl="5" indent="-228600" algn="l">
              <a:spcBef>
                <a:spcPts val="600"/>
              </a:spcBef>
              <a:spcAft>
                <a:spcPts val="0"/>
              </a:spcAft>
              <a:buSzPts val="1400"/>
              <a:buNone/>
              <a:defRPr sz="1400">
                <a:solidFill>
                  <a:schemeClr val="lt1"/>
                </a:solidFill>
              </a:defRPr>
            </a:lvl6pPr>
            <a:lvl7pPr marL="3200400" lvl="6" indent="-228600" algn="l">
              <a:spcBef>
                <a:spcPts val="600"/>
              </a:spcBef>
              <a:spcAft>
                <a:spcPts val="0"/>
              </a:spcAft>
              <a:buSzPts val="1400"/>
              <a:buNone/>
              <a:defRPr sz="1400">
                <a:solidFill>
                  <a:schemeClr val="lt1"/>
                </a:solidFill>
              </a:defRPr>
            </a:lvl7pPr>
            <a:lvl8pPr marL="3657600" lvl="7" indent="-228600" algn="l">
              <a:spcBef>
                <a:spcPts val="600"/>
              </a:spcBef>
              <a:spcAft>
                <a:spcPts val="0"/>
              </a:spcAft>
              <a:buSzPts val="1400"/>
              <a:buNone/>
              <a:defRPr sz="1400">
                <a:solidFill>
                  <a:schemeClr val="lt1"/>
                </a:solidFill>
              </a:defRPr>
            </a:lvl8pPr>
            <a:lvl9pPr marL="4114800" lvl="8" indent="-228600" algn="l">
              <a:spcBef>
                <a:spcPts val="600"/>
              </a:spcBef>
              <a:spcAft>
                <a:spcPts val="600"/>
              </a:spcAft>
              <a:buSzPts val="1400"/>
              <a:buNone/>
              <a:defRPr sz="1400">
                <a:solidFill>
                  <a:schemeClr val="lt1"/>
                </a:solidFill>
              </a:defRPr>
            </a:lvl9pPr>
          </a:lstStyle>
          <a:p>
            <a:endParaRPr/>
          </a:p>
        </p:txBody>
      </p:sp>
      <p:sp>
        <p:nvSpPr>
          <p:cNvPr id="113" name="Google Shape;113;p16"/>
          <p:cNvSpPr txBox="1">
            <a:spLocks noGrp="1"/>
          </p:cNvSpPr>
          <p:nvPr>
            <p:ph type="dt" idx="10"/>
          </p:nvPr>
        </p:nvSpPr>
        <p:spPr>
          <a:xfrm>
            <a:off x="8837612" y="5883275"/>
            <a:ext cx="1600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16"/>
          <p:cNvSpPr txBox="1">
            <a:spLocks noGrp="1"/>
          </p:cNvSpPr>
          <p:nvPr>
            <p:ph type="ftr" idx="11"/>
          </p:nvPr>
        </p:nvSpPr>
        <p:spPr>
          <a:xfrm>
            <a:off x="1141412" y="5883275"/>
            <a:ext cx="7543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 name="Google Shape;115;p16"/>
          <p:cNvSpPr txBox="1">
            <a:spLocks noGrp="1"/>
          </p:cNvSpPr>
          <p:nvPr>
            <p:ph type="sldNum" idx="12"/>
          </p:nvPr>
        </p:nvSpPr>
        <p:spPr>
          <a:xfrm>
            <a:off x="10514012"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16"/>
        <p:cNvGrpSpPr/>
        <p:nvPr/>
      </p:nvGrpSpPr>
      <p:grpSpPr>
        <a:xfrm>
          <a:off x="0" y="0"/>
          <a:ext cx="0" cy="0"/>
          <a:chOff x="0" y="0"/>
          <a:chExt cx="0" cy="0"/>
        </a:xfrm>
      </p:grpSpPr>
      <p:sp>
        <p:nvSpPr>
          <p:cNvPr id="117" name="Google Shape;117;p17"/>
          <p:cNvSpPr txBox="1">
            <a:spLocks noGrp="1"/>
          </p:cNvSpPr>
          <p:nvPr>
            <p:ph type="title"/>
          </p:nvPr>
        </p:nvSpPr>
        <p:spPr>
          <a:xfrm>
            <a:off x="1141413" y="609600"/>
            <a:ext cx="9905998" cy="19050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17"/>
          <p:cNvSpPr txBox="1">
            <a:spLocks noGrp="1"/>
          </p:cNvSpPr>
          <p:nvPr>
            <p:ph type="body" idx="1"/>
          </p:nvPr>
        </p:nvSpPr>
        <p:spPr>
          <a:xfrm rot="5400000">
            <a:off x="4532312" y="-723899"/>
            <a:ext cx="3124201" cy="9905998"/>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SzPts val="1800"/>
              <a:buChar char="•"/>
              <a:defRPr/>
            </a:lvl1pPr>
            <a:lvl2pPr marL="914400" lvl="1" indent="-342900" algn="l">
              <a:spcBef>
                <a:spcPts val="600"/>
              </a:spcBef>
              <a:spcAft>
                <a:spcPts val="0"/>
              </a:spcAft>
              <a:buSzPts val="1800"/>
              <a:buChar char="•"/>
              <a:defRPr/>
            </a:lvl2pPr>
            <a:lvl3pPr marL="1371600" lvl="2" indent="-342900" algn="l">
              <a:spcBef>
                <a:spcPts val="600"/>
              </a:spcBef>
              <a:spcAft>
                <a:spcPts val="0"/>
              </a:spcAft>
              <a:buSzPts val="1800"/>
              <a:buChar char="•"/>
              <a:defRPr/>
            </a:lvl3pPr>
            <a:lvl4pPr marL="1828800" lvl="3" indent="-342900" algn="l">
              <a:spcBef>
                <a:spcPts val="600"/>
              </a:spcBef>
              <a:spcAft>
                <a:spcPts val="0"/>
              </a:spcAft>
              <a:buSzPts val="1800"/>
              <a:buChar char="•"/>
              <a:defRPr/>
            </a:lvl4pPr>
            <a:lvl5pPr marL="2286000" lvl="4" indent="-342900" algn="l">
              <a:spcBef>
                <a:spcPts val="600"/>
              </a:spcBef>
              <a:spcAft>
                <a:spcPts val="0"/>
              </a:spcAft>
              <a:buSzPts val="1800"/>
              <a:buChar char="•"/>
              <a:defRPr/>
            </a:lvl5pPr>
            <a:lvl6pPr marL="2743200" lvl="5" indent="-342900" algn="l">
              <a:spcBef>
                <a:spcPts val="600"/>
              </a:spcBef>
              <a:spcAft>
                <a:spcPts val="0"/>
              </a:spcAft>
              <a:buSzPts val="1800"/>
              <a:buChar char="•"/>
              <a:defRPr/>
            </a:lvl6pPr>
            <a:lvl7pPr marL="3200400" lvl="6" indent="-342900" algn="l">
              <a:spcBef>
                <a:spcPts val="600"/>
              </a:spcBef>
              <a:spcAft>
                <a:spcPts val="0"/>
              </a:spcAft>
              <a:buSzPts val="1800"/>
              <a:buChar char="•"/>
              <a:defRPr/>
            </a:lvl7pPr>
            <a:lvl8pPr marL="3657600" lvl="7" indent="-342900" algn="l">
              <a:spcBef>
                <a:spcPts val="600"/>
              </a:spcBef>
              <a:spcAft>
                <a:spcPts val="0"/>
              </a:spcAft>
              <a:buSzPts val="1800"/>
              <a:buChar char="•"/>
              <a:defRPr/>
            </a:lvl8pPr>
            <a:lvl9pPr marL="4114800" lvl="8" indent="-342900" algn="l">
              <a:spcBef>
                <a:spcPts val="600"/>
              </a:spcBef>
              <a:spcAft>
                <a:spcPts val="600"/>
              </a:spcAft>
              <a:buSzPts val="1800"/>
              <a:buChar char="•"/>
              <a:defRPr/>
            </a:lvl9pPr>
          </a:lstStyle>
          <a:p>
            <a:endParaRPr/>
          </a:p>
        </p:txBody>
      </p:sp>
      <p:sp>
        <p:nvSpPr>
          <p:cNvPr id="119" name="Google Shape;119;p17"/>
          <p:cNvSpPr txBox="1">
            <a:spLocks noGrp="1"/>
          </p:cNvSpPr>
          <p:nvPr>
            <p:ph type="dt" idx="10"/>
          </p:nvPr>
        </p:nvSpPr>
        <p:spPr>
          <a:xfrm>
            <a:off x="8837612" y="5883275"/>
            <a:ext cx="1600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17"/>
          <p:cNvSpPr txBox="1">
            <a:spLocks noGrp="1"/>
          </p:cNvSpPr>
          <p:nvPr>
            <p:ph type="ftr" idx="11"/>
          </p:nvPr>
        </p:nvSpPr>
        <p:spPr>
          <a:xfrm>
            <a:off x="1141412" y="5883275"/>
            <a:ext cx="7543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17"/>
          <p:cNvSpPr txBox="1">
            <a:spLocks noGrp="1"/>
          </p:cNvSpPr>
          <p:nvPr>
            <p:ph type="sldNum" idx="12"/>
          </p:nvPr>
        </p:nvSpPr>
        <p:spPr>
          <a:xfrm>
            <a:off x="10514012"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22"/>
        <p:cNvGrpSpPr/>
        <p:nvPr/>
      </p:nvGrpSpPr>
      <p:grpSpPr>
        <a:xfrm>
          <a:off x="0" y="0"/>
          <a:ext cx="0" cy="0"/>
          <a:chOff x="0" y="0"/>
          <a:chExt cx="0" cy="0"/>
        </a:xfrm>
      </p:grpSpPr>
      <p:sp>
        <p:nvSpPr>
          <p:cNvPr id="123" name="Google Shape;123;p18"/>
          <p:cNvSpPr txBox="1">
            <a:spLocks noGrp="1"/>
          </p:cNvSpPr>
          <p:nvPr>
            <p:ph type="title"/>
          </p:nvPr>
        </p:nvSpPr>
        <p:spPr>
          <a:xfrm rot="5400000">
            <a:off x="7351354" y="2095143"/>
            <a:ext cx="5181601" cy="2210514"/>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18"/>
          <p:cNvSpPr txBox="1">
            <a:spLocks noGrp="1"/>
          </p:cNvSpPr>
          <p:nvPr>
            <p:ph type="body" idx="1"/>
          </p:nvPr>
        </p:nvSpPr>
        <p:spPr>
          <a:xfrm rot="5400000">
            <a:off x="2322512" y="-571500"/>
            <a:ext cx="5181600" cy="7543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SzPts val="1800"/>
              <a:buChar char="•"/>
              <a:defRPr/>
            </a:lvl1pPr>
            <a:lvl2pPr marL="914400" lvl="1" indent="-342900" algn="l">
              <a:spcBef>
                <a:spcPts val="600"/>
              </a:spcBef>
              <a:spcAft>
                <a:spcPts val="0"/>
              </a:spcAft>
              <a:buSzPts val="1800"/>
              <a:buChar char="•"/>
              <a:defRPr/>
            </a:lvl2pPr>
            <a:lvl3pPr marL="1371600" lvl="2" indent="-342900" algn="l">
              <a:spcBef>
                <a:spcPts val="600"/>
              </a:spcBef>
              <a:spcAft>
                <a:spcPts val="0"/>
              </a:spcAft>
              <a:buSzPts val="1800"/>
              <a:buChar char="•"/>
              <a:defRPr/>
            </a:lvl3pPr>
            <a:lvl4pPr marL="1828800" lvl="3" indent="-342900" algn="l">
              <a:spcBef>
                <a:spcPts val="600"/>
              </a:spcBef>
              <a:spcAft>
                <a:spcPts val="0"/>
              </a:spcAft>
              <a:buSzPts val="1800"/>
              <a:buChar char="•"/>
              <a:defRPr/>
            </a:lvl4pPr>
            <a:lvl5pPr marL="2286000" lvl="4" indent="-342900" algn="l">
              <a:spcBef>
                <a:spcPts val="600"/>
              </a:spcBef>
              <a:spcAft>
                <a:spcPts val="0"/>
              </a:spcAft>
              <a:buSzPts val="1800"/>
              <a:buChar char="•"/>
              <a:defRPr/>
            </a:lvl5pPr>
            <a:lvl6pPr marL="2743200" lvl="5" indent="-342900" algn="l">
              <a:spcBef>
                <a:spcPts val="600"/>
              </a:spcBef>
              <a:spcAft>
                <a:spcPts val="0"/>
              </a:spcAft>
              <a:buSzPts val="1800"/>
              <a:buChar char="•"/>
              <a:defRPr/>
            </a:lvl6pPr>
            <a:lvl7pPr marL="3200400" lvl="6" indent="-342900" algn="l">
              <a:spcBef>
                <a:spcPts val="600"/>
              </a:spcBef>
              <a:spcAft>
                <a:spcPts val="0"/>
              </a:spcAft>
              <a:buSzPts val="1800"/>
              <a:buChar char="•"/>
              <a:defRPr/>
            </a:lvl7pPr>
            <a:lvl8pPr marL="3657600" lvl="7" indent="-342900" algn="l">
              <a:spcBef>
                <a:spcPts val="600"/>
              </a:spcBef>
              <a:spcAft>
                <a:spcPts val="0"/>
              </a:spcAft>
              <a:buSzPts val="1800"/>
              <a:buChar char="•"/>
              <a:defRPr/>
            </a:lvl8pPr>
            <a:lvl9pPr marL="4114800" lvl="8" indent="-342900" algn="l">
              <a:spcBef>
                <a:spcPts val="600"/>
              </a:spcBef>
              <a:spcAft>
                <a:spcPts val="600"/>
              </a:spcAft>
              <a:buSzPts val="1800"/>
              <a:buChar char="•"/>
              <a:defRPr/>
            </a:lvl9pPr>
          </a:lstStyle>
          <a:p>
            <a:endParaRPr/>
          </a:p>
        </p:txBody>
      </p:sp>
      <p:sp>
        <p:nvSpPr>
          <p:cNvPr id="125" name="Google Shape;125;p18"/>
          <p:cNvSpPr txBox="1">
            <a:spLocks noGrp="1"/>
          </p:cNvSpPr>
          <p:nvPr>
            <p:ph type="dt" idx="10"/>
          </p:nvPr>
        </p:nvSpPr>
        <p:spPr>
          <a:xfrm>
            <a:off x="8837612" y="5883275"/>
            <a:ext cx="1600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18"/>
          <p:cNvSpPr txBox="1">
            <a:spLocks noGrp="1"/>
          </p:cNvSpPr>
          <p:nvPr>
            <p:ph type="ftr" idx="11"/>
          </p:nvPr>
        </p:nvSpPr>
        <p:spPr>
          <a:xfrm>
            <a:off x="1141412" y="5883275"/>
            <a:ext cx="7543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18"/>
          <p:cNvSpPr txBox="1">
            <a:spLocks noGrp="1"/>
          </p:cNvSpPr>
          <p:nvPr>
            <p:ph type="sldNum" idx="12"/>
          </p:nvPr>
        </p:nvSpPr>
        <p:spPr>
          <a:xfrm>
            <a:off x="10514012"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1141413" y="609600"/>
            <a:ext cx="9905998" cy="19050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1141413" y="2666999"/>
            <a:ext cx="9905998" cy="3124201"/>
          </a:xfrm>
          <a:prstGeom prst="rect">
            <a:avLst/>
          </a:prstGeom>
          <a:noFill/>
          <a:ln>
            <a:noFill/>
          </a:ln>
        </p:spPr>
        <p:txBody>
          <a:bodyPr spcFirstLastPara="1" wrap="square" lIns="91425" tIns="45700" rIns="91425" bIns="45700" anchor="ctr" anchorCtr="0">
            <a:normAutofit/>
          </a:bodyPr>
          <a:lstStyle>
            <a:lvl1pPr marL="457200" lvl="0" indent="-342900" algn="l">
              <a:spcBef>
                <a:spcPts val="360"/>
              </a:spcBef>
              <a:spcAft>
                <a:spcPts val="0"/>
              </a:spcAft>
              <a:buSzPts val="1800"/>
              <a:buChar char="•"/>
              <a:defRPr/>
            </a:lvl1pPr>
            <a:lvl2pPr marL="914400" lvl="1" indent="-342900" algn="l">
              <a:spcBef>
                <a:spcPts val="600"/>
              </a:spcBef>
              <a:spcAft>
                <a:spcPts val="0"/>
              </a:spcAft>
              <a:buSzPts val="1800"/>
              <a:buChar char="•"/>
              <a:defRPr/>
            </a:lvl2pPr>
            <a:lvl3pPr marL="1371600" lvl="2" indent="-342900" algn="l">
              <a:spcBef>
                <a:spcPts val="600"/>
              </a:spcBef>
              <a:spcAft>
                <a:spcPts val="0"/>
              </a:spcAft>
              <a:buSzPts val="1800"/>
              <a:buChar char="•"/>
              <a:defRPr/>
            </a:lvl3pPr>
            <a:lvl4pPr marL="1828800" lvl="3" indent="-342900" algn="l">
              <a:spcBef>
                <a:spcPts val="600"/>
              </a:spcBef>
              <a:spcAft>
                <a:spcPts val="0"/>
              </a:spcAft>
              <a:buSzPts val="1800"/>
              <a:buChar char="•"/>
              <a:defRPr/>
            </a:lvl4pPr>
            <a:lvl5pPr marL="2286000" lvl="4" indent="-342900" algn="l">
              <a:spcBef>
                <a:spcPts val="600"/>
              </a:spcBef>
              <a:spcAft>
                <a:spcPts val="0"/>
              </a:spcAft>
              <a:buSzPts val="1800"/>
              <a:buChar char="•"/>
              <a:defRPr/>
            </a:lvl5pPr>
            <a:lvl6pPr marL="2743200" lvl="5" indent="-342900" algn="l">
              <a:spcBef>
                <a:spcPts val="600"/>
              </a:spcBef>
              <a:spcAft>
                <a:spcPts val="0"/>
              </a:spcAft>
              <a:buSzPts val="1800"/>
              <a:buChar char="•"/>
              <a:defRPr/>
            </a:lvl6pPr>
            <a:lvl7pPr marL="3200400" lvl="6" indent="-342900" algn="l">
              <a:spcBef>
                <a:spcPts val="600"/>
              </a:spcBef>
              <a:spcAft>
                <a:spcPts val="0"/>
              </a:spcAft>
              <a:buSzPts val="1800"/>
              <a:buChar char="•"/>
              <a:defRPr/>
            </a:lvl7pPr>
            <a:lvl8pPr marL="3657600" lvl="7" indent="-342900" algn="l">
              <a:spcBef>
                <a:spcPts val="600"/>
              </a:spcBef>
              <a:spcAft>
                <a:spcPts val="0"/>
              </a:spcAft>
              <a:buSzPts val="1800"/>
              <a:buChar char="•"/>
              <a:defRPr/>
            </a:lvl8pPr>
            <a:lvl9pPr marL="4114800" lvl="8" indent="-342900" algn="l">
              <a:spcBef>
                <a:spcPts val="600"/>
              </a:spcBef>
              <a:spcAft>
                <a:spcPts val="600"/>
              </a:spcAft>
              <a:buSzPts val="1800"/>
              <a:buChar char="•"/>
              <a:defRPr/>
            </a:lvl9pPr>
          </a:lstStyle>
          <a:p>
            <a:endParaRPr/>
          </a:p>
        </p:txBody>
      </p:sp>
      <p:sp>
        <p:nvSpPr>
          <p:cNvPr id="24" name="Google Shape;24;p3"/>
          <p:cNvSpPr txBox="1">
            <a:spLocks noGrp="1"/>
          </p:cNvSpPr>
          <p:nvPr>
            <p:ph type="dt" idx="10"/>
          </p:nvPr>
        </p:nvSpPr>
        <p:spPr>
          <a:xfrm>
            <a:off x="8837612" y="5883275"/>
            <a:ext cx="1600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1141412" y="5883275"/>
            <a:ext cx="7543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10514012"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7"/>
        <p:cNvGrpSpPr/>
        <p:nvPr/>
      </p:nvGrpSpPr>
      <p:grpSpPr>
        <a:xfrm>
          <a:off x="0" y="0"/>
          <a:ext cx="0" cy="0"/>
          <a:chOff x="0" y="0"/>
          <a:chExt cx="0" cy="0"/>
        </a:xfrm>
      </p:grpSpPr>
      <p:sp>
        <p:nvSpPr>
          <p:cNvPr id="28" name="Google Shape;28;p4"/>
          <p:cNvSpPr txBox="1">
            <a:spLocks noGrp="1"/>
          </p:cNvSpPr>
          <p:nvPr>
            <p:ph type="dt" idx="10"/>
          </p:nvPr>
        </p:nvSpPr>
        <p:spPr>
          <a:xfrm>
            <a:off x="8837612" y="5883275"/>
            <a:ext cx="1600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4"/>
          <p:cNvSpPr txBox="1">
            <a:spLocks noGrp="1"/>
          </p:cNvSpPr>
          <p:nvPr>
            <p:ph type="ftr" idx="11"/>
          </p:nvPr>
        </p:nvSpPr>
        <p:spPr>
          <a:xfrm>
            <a:off x="1141412" y="5883275"/>
            <a:ext cx="7543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4"/>
          <p:cNvSpPr txBox="1">
            <a:spLocks noGrp="1"/>
          </p:cNvSpPr>
          <p:nvPr>
            <p:ph type="sldNum" idx="12"/>
          </p:nvPr>
        </p:nvSpPr>
        <p:spPr>
          <a:xfrm>
            <a:off x="10514012"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1751013" y="3308581"/>
            <a:ext cx="8686800" cy="1468800"/>
          </a:xfrm>
          <a:prstGeom prst="rect">
            <a:avLst/>
          </a:prstGeom>
          <a:noFill/>
          <a:ln>
            <a:noFill/>
          </a:ln>
        </p:spPr>
        <p:txBody>
          <a:bodyPr spcFirstLastPara="1" wrap="square" lIns="91425" tIns="45700" rIns="91425" bIns="45700" anchor="b" anchorCtr="0">
            <a:normAutofit/>
          </a:bodyPr>
          <a:lstStyle>
            <a:lvl1pPr lvl="0" algn="r">
              <a:spcBef>
                <a:spcPts val="0"/>
              </a:spcBef>
              <a:spcAft>
                <a:spcPts val="0"/>
              </a:spcAft>
              <a:buClr>
                <a:schemeClr val="lt1"/>
              </a:buClr>
              <a:buSzPts val="4000"/>
              <a:buFont typeface="Century Gothic"/>
              <a:buNone/>
              <a:defRPr sz="40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5"/>
          <p:cNvSpPr txBox="1">
            <a:spLocks noGrp="1"/>
          </p:cNvSpPr>
          <p:nvPr>
            <p:ph type="body" idx="1"/>
          </p:nvPr>
        </p:nvSpPr>
        <p:spPr>
          <a:xfrm>
            <a:off x="1751011" y="4777381"/>
            <a:ext cx="8686801" cy="860400"/>
          </a:xfrm>
          <a:prstGeom prst="rect">
            <a:avLst/>
          </a:prstGeom>
          <a:noFill/>
          <a:ln>
            <a:noFill/>
          </a:ln>
        </p:spPr>
        <p:txBody>
          <a:bodyPr spcFirstLastPara="1" wrap="square" lIns="91425" tIns="45700" rIns="91425" bIns="45700" anchor="t" anchorCtr="0">
            <a:normAutofit/>
          </a:bodyPr>
          <a:lstStyle>
            <a:lvl1pPr marL="457200" lvl="0" indent="-228600" algn="r">
              <a:spcBef>
                <a:spcPts val="400"/>
              </a:spcBef>
              <a:spcAft>
                <a:spcPts val="0"/>
              </a:spcAft>
              <a:buSzPts val="2000"/>
              <a:buNone/>
              <a:defRPr sz="2000">
                <a:solidFill>
                  <a:schemeClr val="lt1"/>
                </a:solidFill>
              </a:defRPr>
            </a:lvl1pPr>
            <a:lvl2pPr marL="914400" lvl="1" indent="-228600" algn="l">
              <a:spcBef>
                <a:spcPts val="600"/>
              </a:spcBef>
              <a:spcAft>
                <a:spcPts val="0"/>
              </a:spcAft>
              <a:buSzPts val="1800"/>
              <a:buNone/>
              <a:defRPr sz="1800">
                <a:solidFill>
                  <a:schemeClr val="lt1"/>
                </a:solidFill>
              </a:defRPr>
            </a:lvl2pPr>
            <a:lvl3pPr marL="1371600" lvl="2" indent="-228600" algn="l">
              <a:spcBef>
                <a:spcPts val="600"/>
              </a:spcBef>
              <a:spcAft>
                <a:spcPts val="0"/>
              </a:spcAft>
              <a:buSzPts val="1600"/>
              <a:buNone/>
              <a:defRPr sz="1600">
                <a:solidFill>
                  <a:schemeClr val="lt1"/>
                </a:solidFill>
              </a:defRPr>
            </a:lvl3pPr>
            <a:lvl4pPr marL="1828800" lvl="3" indent="-228600" algn="l">
              <a:spcBef>
                <a:spcPts val="600"/>
              </a:spcBef>
              <a:spcAft>
                <a:spcPts val="0"/>
              </a:spcAft>
              <a:buSzPts val="1400"/>
              <a:buNone/>
              <a:defRPr sz="1400">
                <a:solidFill>
                  <a:schemeClr val="lt1"/>
                </a:solidFill>
              </a:defRPr>
            </a:lvl4pPr>
            <a:lvl5pPr marL="2286000" lvl="4" indent="-228600" algn="l">
              <a:spcBef>
                <a:spcPts val="600"/>
              </a:spcBef>
              <a:spcAft>
                <a:spcPts val="0"/>
              </a:spcAft>
              <a:buSzPts val="1400"/>
              <a:buNone/>
              <a:defRPr sz="1400">
                <a:solidFill>
                  <a:schemeClr val="lt1"/>
                </a:solidFill>
              </a:defRPr>
            </a:lvl5pPr>
            <a:lvl6pPr marL="2743200" lvl="5" indent="-228600" algn="l">
              <a:spcBef>
                <a:spcPts val="600"/>
              </a:spcBef>
              <a:spcAft>
                <a:spcPts val="0"/>
              </a:spcAft>
              <a:buSzPts val="1400"/>
              <a:buNone/>
              <a:defRPr sz="1400">
                <a:solidFill>
                  <a:schemeClr val="lt1"/>
                </a:solidFill>
              </a:defRPr>
            </a:lvl6pPr>
            <a:lvl7pPr marL="3200400" lvl="6" indent="-228600" algn="l">
              <a:spcBef>
                <a:spcPts val="600"/>
              </a:spcBef>
              <a:spcAft>
                <a:spcPts val="0"/>
              </a:spcAft>
              <a:buSzPts val="1400"/>
              <a:buNone/>
              <a:defRPr sz="1400">
                <a:solidFill>
                  <a:schemeClr val="lt1"/>
                </a:solidFill>
              </a:defRPr>
            </a:lvl7pPr>
            <a:lvl8pPr marL="3657600" lvl="7" indent="-228600" algn="l">
              <a:spcBef>
                <a:spcPts val="600"/>
              </a:spcBef>
              <a:spcAft>
                <a:spcPts val="0"/>
              </a:spcAft>
              <a:buSzPts val="1400"/>
              <a:buNone/>
              <a:defRPr sz="1400">
                <a:solidFill>
                  <a:schemeClr val="lt1"/>
                </a:solidFill>
              </a:defRPr>
            </a:lvl8pPr>
            <a:lvl9pPr marL="4114800" lvl="8" indent="-228600" algn="l">
              <a:spcBef>
                <a:spcPts val="600"/>
              </a:spcBef>
              <a:spcAft>
                <a:spcPts val="600"/>
              </a:spcAft>
              <a:buSzPts val="1400"/>
              <a:buNone/>
              <a:defRPr sz="1400">
                <a:solidFill>
                  <a:schemeClr val="lt1"/>
                </a:solidFill>
              </a:defRPr>
            </a:lvl9pPr>
          </a:lstStyle>
          <a:p>
            <a:endParaRPr/>
          </a:p>
        </p:txBody>
      </p:sp>
      <p:sp>
        <p:nvSpPr>
          <p:cNvPr id="34" name="Google Shape;34;p5"/>
          <p:cNvSpPr txBox="1">
            <a:spLocks noGrp="1"/>
          </p:cNvSpPr>
          <p:nvPr>
            <p:ph type="dt" idx="10"/>
          </p:nvPr>
        </p:nvSpPr>
        <p:spPr>
          <a:xfrm>
            <a:off x="8837612" y="5883275"/>
            <a:ext cx="1600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ftr" idx="11"/>
          </p:nvPr>
        </p:nvSpPr>
        <p:spPr>
          <a:xfrm>
            <a:off x="1141412" y="5883275"/>
            <a:ext cx="7543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5"/>
          <p:cNvSpPr txBox="1">
            <a:spLocks noGrp="1"/>
          </p:cNvSpPr>
          <p:nvPr>
            <p:ph type="sldNum" idx="12"/>
          </p:nvPr>
        </p:nvSpPr>
        <p:spPr>
          <a:xfrm>
            <a:off x="10514012"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1141413" y="609600"/>
            <a:ext cx="9905998" cy="19050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body" idx="1"/>
          </p:nvPr>
        </p:nvSpPr>
        <p:spPr>
          <a:xfrm>
            <a:off x="1141412" y="2666999"/>
            <a:ext cx="4876800" cy="3124201"/>
          </a:xfrm>
          <a:prstGeom prst="rect">
            <a:avLst/>
          </a:prstGeom>
          <a:noFill/>
          <a:ln>
            <a:noFill/>
          </a:ln>
        </p:spPr>
        <p:txBody>
          <a:bodyPr spcFirstLastPara="1" wrap="square" lIns="91425" tIns="45700" rIns="91425" bIns="45700" anchor="ctr" anchorCtr="0">
            <a:normAutofit/>
          </a:bodyPr>
          <a:lstStyle>
            <a:lvl1pPr marL="457200" lvl="0" indent="-342900" algn="l">
              <a:spcBef>
                <a:spcPts val="360"/>
              </a:spcBef>
              <a:spcAft>
                <a:spcPts val="0"/>
              </a:spcAft>
              <a:buSzPts val="1800"/>
              <a:buChar char="•"/>
              <a:defRPr sz="1800"/>
            </a:lvl1pPr>
            <a:lvl2pPr marL="914400" lvl="1" indent="-330200" algn="l">
              <a:spcBef>
                <a:spcPts val="600"/>
              </a:spcBef>
              <a:spcAft>
                <a:spcPts val="0"/>
              </a:spcAft>
              <a:buSzPts val="1600"/>
              <a:buChar char="•"/>
              <a:defRPr sz="1600"/>
            </a:lvl2pPr>
            <a:lvl3pPr marL="1371600" lvl="2" indent="-317500" algn="l">
              <a:spcBef>
                <a:spcPts val="600"/>
              </a:spcBef>
              <a:spcAft>
                <a:spcPts val="0"/>
              </a:spcAft>
              <a:buSzPts val="1400"/>
              <a:buChar char="•"/>
              <a:defRPr sz="1400"/>
            </a:lvl3pPr>
            <a:lvl4pPr marL="1828800" lvl="3" indent="-304800" algn="l">
              <a:spcBef>
                <a:spcPts val="600"/>
              </a:spcBef>
              <a:spcAft>
                <a:spcPts val="0"/>
              </a:spcAft>
              <a:buSzPts val="1200"/>
              <a:buChar char="•"/>
              <a:defRPr sz="1200"/>
            </a:lvl4pPr>
            <a:lvl5pPr marL="2286000" lvl="4" indent="-304800" algn="l">
              <a:spcBef>
                <a:spcPts val="600"/>
              </a:spcBef>
              <a:spcAft>
                <a:spcPts val="0"/>
              </a:spcAft>
              <a:buSzPts val="1200"/>
              <a:buChar char="•"/>
              <a:defRPr sz="1200"/>
            </a:lvl5pPr>
            <a:lvl6pPr marL="2743200" lvl="5" indent="-304800" algn="l">
              <a:spcBef>
                <a:spcPts val="600"/>
              </a:spcBef>
              <a:spcAft>
                <a:spcPts val="0"/>
              </a:spcAft>
              <a:buSzPts val="1200"/>
              <a:buChar char="•"/>
              <a:defRPr sz="1200"/>
            </a:lvl6pPr>
            <a:lvl7pPr marL="3200400" lvl="6" indent="-304800" algn="l">
              <a:spcBef>
                <a:spcPts val="600"/>
              </a:spcBef>
              <a:spcAft>
                <a:spcPts val="0"/>
              </a:spcAft>
              <a:buSzPts val="1200"/>
              <a:buChar char="•"/>
              <a:defRPr sz="1200"/>
            </a:lvl7pPr>
            <a:lvl8pPr marL="3657600" lvl="7" indent="-304800" algn="l">
              <a:spcBef>
                <a:spcPts val="600"/>
              </a:spcBef>
              <a:spcAft>
                <a:spcPts val="0"/>
              </a:spcAft>
              <a:buSzPts val="1200"/>
              <a:buChar char="•"/>
              <a:defRPr sz="1200"/>
            </a:lvl8pPr>
            <a:lvl9pPr marL="4114800" lvl="8" indent="-304800" algn="l">
              <a:spcBef>
                <a:spcPts val="600"/>
              </a:spcBef>
              <a:spcAft>
                <a:spcPts val="600"/>
              </a:spcAft>
              <a:buSzPts val="1200"/>
              <a:buChar char="•"/>
              <a:defRPr sz="1200"/>
            </a:lvl9pPr>
          </a:lstStyle>
          <a:p>
            <a:endParaRPr/>
          </a:p>
        </p:txBody>
      </p:sp>
      <p:sp>
        <p:nvSpPr>
          <p:cNvPr id="40" name="Google Shape;40;p6"/>
          <p:cNvSpPr txBox="1">
            <a:spLocks noGrp="1"/>
          </p:cNvSpPr>
          <p:nvPr>
            <p:ph type="body" idx="2"/>
          </p:nvPr>
        </p:nvSpPr>
        <p:spPr>
          <a:xfrm>
            <a:off x="6170612" y="2667000"/>
            <a:ext cx="4876800" cy="3124200"/>
          </a:xfrm>
          <a:prstGeom prst="rect">
            <a:avLst/>
          </a:prstGeom>
          <a:noFill/>
          <a:ln>
            <a:noFill/>
          </a:ln>
        </p:spPr>
        <p:txBody>
          <a:bodyPr spcFirstLastPara="1" wrap="square" lIns="91425" tIns="45700" rIns="91425" bIns="45700" anchor="ctr" anchorCtr="0">
            <a:normAutofit/>
          </a:bodyPr>
          <a:lstStyle>
            <a:lvl1pPr marL="457200" lvl="0" indent="-342900" algn="l">
              <a:spcBef>
                <a:spcPts val="360"/>
              </a:spcBef>
              <a:spcAft>
                <a:spcPts val="0"/>
              </a:spcAft>
              <a:buSzPts val="1800"/>
              <a:buChar char="•"/>
              <a:defRPr sz="1800"/>
            </a:lvl1pPr>
            <a:lvl2pPr marL="914400" lvl="1" indent="-330200" algn="l">
              <a:spcBef>
                <a:spcPts val="600"/>
              </a:spcBef>
              <a:spcAft>
                <a:spcPts val="0"/>
              </a:spcAft>
              <a:buSzPts val="1600"/>
              <a:buChar char="•"/>
              <a:defRPr sz="1600"/>
            </a:lvl2pPr>
            <a:lvl3pPr marL="1371600" lvl="2" indent="-317500" algn="l">
              <a:spcBef>
                <a:spcPts val="600"/>
              </a:spcBef>
              <a:spcAft>
                <a:spcPts val="0"/>
              </a:spcAft>
              <a:buSzPts val="1400"/>
              <a:buChar char="•"/>
              <a:defRPr sz="1400"/>
            </a:lvl3pPr>
            <a:lvl4pPr marL="1828800" lvl="3" indent="-304800" algn="l">
              <a:spcBef>
                <a:spcPts val="600"/>
              </a:spcBef>
              <a:spcAft>
                <a:spcPts val="0"/>
              </a:spcAft>
              <a:buSzPts val="1200"/>
              <a:buChar char="•"/>
              <a:defRPr sz="1200"/>
            </a:lvl4pPr>
            <a:lvl5pPr marL="2286000" lvl="4" indent="-304800" algn="l">
              <a:spcBef>
                <a:spcPts val="600"/>
              </a:spcBef>
              <a:spcAft>
                <a:spcPts val="0"/>
              </a:spcAft>
              <a:buSzPts val="1200"/>
              <a:buChar char="•"/>
              <a:defRPr sz="1200"/>
            </a:lvl5pPr>
            <a:lvl6pPr marL="2743200" lvl="5" indent="-304800" algn="l">
              <a:spcBef>
                <a:spcPts val="600"/>
              </a:spcBef>
              <a:spcAft>
                <a:spcPts val="0"/>
              </a:spcAft>
              <a:buSzPts val="1200"/>
              <a:buChar char="•"/>
              <a:defRPr sz="1200"/>
            </a:lvl6pPr>
            <a:lvl7pPr marL="3200400" lvl="6" indent="-304800" algn="l">
              <a:spcBef>
                <a:spcPts val="600"/>
              </a:spcBef>
              <a:spcAft>
                <a:spcPts val="0"/>
              </a:spcAft>
              <a:buSzPts val="1200"/>
              <a:buChar char="•"/>
              <a:defRPr sz="1200"/>
            </a:lvl7pPr>
            <a:lvl8pPr marL="3657600" lvl="7" indent="-304800" algn="l">
              <a:spcBef>
                <a:spcPts val="600"/>
              </a:spcBef>
              <a:spcAft>
                <a:spcPts val="0"/>
              </a:spcAft>
              <a:buSzPts val="1200"/>
              <a:buChar char="•"/>
              <a:defRPr sz="1200"/>
            </a:lvl8pPr>
            <a:lvl9pPr marL="4114800" lvl="8" indent="-304800" algn="l">
              <a:spcBef>
                <a:spcPts val="600"/>
              </a:spcBef>
              <a:spcAft>
                <a:spcPts val="600"/>
              </a:spcAft>
              <a:buSzPts val="1200"/>
              <a:buChar char="•"/>
              <a:defRPr sz="1200"/>
            </a:lvl9pPr>
          </a:lstStyle>
          <a:p>
            <a:endParaRPr/>
          </a:p>
        </p:txBody>
      </p:sp>
      <p:sp>
        <p:nvSpPr>
          <p:cNvPr id="41" name="Google Shape;41;p6"/>
          <p:cNvSpPr txBox="1">
            <a:spLocks noGrp="1"/>
          </p:cNvSpPr>
          <p:nvPr>
            <p:ph type="dt" idx="10"/>
          </p:nvPr>
        </p:nvSpPr>
        <p:spPr>
          <a:xfrm>
            <a:off x="8837612" y="5883275"/>
            <a:ext cx="1600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6"/>
          <p:cNvSpPr txBox="1">
            <a:spLocks noGrp="1"/>
          </p:cNvSpPr>
          <p:nvPr>
            <p:ph type="ftr" idx="11"/>
          </p:nvPr>
        </p:nvSpPr>
        <p:spPr>
          <a:xfrm>
            <a:off x="1141412" y="5883275"/>
            <a:ext cx="7543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sldNum" idx="12"/>
          </p:nvPr>
        </p:nvSpPr>
        <p:spPr>
          <a:xfrm>
            <a:off x="10514012"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1141413" y="609600"/>
            <a:ext cx="9905998" cy="19050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3200"/>
              <a:buFont typeface="Century Gothic"/>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7"/>
          <p:cNvSpPr txBox="1">
            <a:spLocks noGrp="1"/>
          </p:cNvSpPr>
          <p:nvPr>
            <p:ph type="body" idx="1"/>
          </p:nvPr>
        </p:nvSpPr>
        <p:spPr>
          <a:xfrm>
            <a:off x="1429280" y="2658533"/>
            <a:ext cx="4588931" cy="576262"/>
          </a:xfrm>
          <a:prstGeom prst="rect">
            <a:avLst/>
          </a:prstGeom>
          <a:noFill/>
          <a:ln>
            <a:noFill/>
          </a:ln>
        </p:spPr>
        <p:txBody>
          <a:bodyPr spcFirstLastPara="1" wrap="square" lIns="91425" tIns="45700" rIns="91425" bIns="45700" anchor="b" anchorCtr="0">
            <a:noAutofit/>
          </a:bodyPr>
          <a:lstStyle>
            <a:lvl1pPr marL="457200" lvl="0" indent="-228600" algn="l">
              <a:spcBef>
                <a:spcPts val="560"/>
              </a:spcBef>
              <a:spcAft>
                <a:spcPts val="0"/>
              </a:spcAft>
              <a:buSzPts val="2800"/>
              <a:buNone/>
              <a:defRPr sz="2800" b="0"/>
            </a:lvl1pPr>
            <a:lvl2pPr marL="914400" lvl="1" indent="-228600" algn="l">
              <a:spcBef>
                <a:spcPts val="600"/>
              </a:spcBef>
              <a:spcAft>
                <a:spcPts val="0"/>
              </a:spcAft>
              <a:buSzPts val="2000"/>
              <a:buNone/>
              <a:defRPr sz="2000" b="1"/>
            </a:lvl2pPr>
            <a:lvl3pPr marL="1371600" lvl="2" indent="-228600" algn="l">
              <a:spcBef>
                <a:spcPts val="600"/>
              </a:spcBef>
              <a:spcAft>
                <a:spcPts val="0"/>
              </a:spcAft>
              <a:buSzPts val="1800"/>
              <a:buNone/>
              <a:defRPr sz="1800" b="1"/>
            </a:lvl3pPr>
            <a:lvl4pPr marL="1828800" lvl="3" indent="-228600" algn="l">
              <a:spcBef>
                <a:spcPts val="600"/>
              </a:spcBef>
              <a:spcAft>
                <a:spcPts val="0"/>
              </a:spcAft>
              <a:buSzPts val="1600"/>
              <a:buNone/>
              <a:defRPr sz="1600" b="1"/>
            </a:lvl4pPr>
            <a:lvl5pPr marL="2286000" lvl="4" indent="-228600" algn="l">
              <a:spcBef>
                <a:spcPts val="600"/>
              </a:spcBef>
              <a:spcAft>
                <a:spcPts val="0"/>
              </a:spcAft>
              <a:buSzPts val="1600"/>
              <a:buNone/>
              <a:defRPr sz="1600" b="1"/>
            </a:lvl5pPr>
            <a:lvl6pPr marL="2743200" lvl="5" indent="-228600" algn="l">
              <a:spcBef>
                <a:spcPts val="600"/>
              </a:spcBef>
              <a:spcAft>
                <a:spcPts val="0"/>
              </a:spcAft>
              <a:buSzPts val="1600"/>
              <a:buNone/>
              <a:defRPr sz="1600" b="1"/>
            </a:lvl6pPr>
            <a:lvl7pPr marL="3200400" lvl="6" indent="-228600" algn="l">
              <a:spcBef>
                <a:spcPts val="600"/>
              </a:spcBef>
              <a:spcAft>
                <a:spcPts val="0"/>
              </a:spcAft>
              <a:buSzPts val="1600"/>
              <a:buNone/>
              <a:defRPr sz="1600" b="1"/>
            </a:lvl7pPr>
            <a:lvl8pPr marL="3657600" lvl="7" indent="-228600" algn="l">
              <a:spcBef>
                <a:spcPts val="600"/>
              </a:spcBef>
              <a:spcAft>
                <a:spcPts val="0"/>
              </a:spcAft>
              <a:buSzPts val="1600"/>
              <a:buNone/>
              <a:defRPr sz="1600" b="1"/>
            </a:lvl8pPr>
            <a:lvl9pPr marL="4114800" lvl="8" indent="-228600" algn="l">
              <a:spcBef>
                <a:spcPts val="600"/>
              </a:spcBef>
              <a:spcAft>
                <a:spcPts val="600"/>
              </a:spcAft>
              <a:buSzPts val="1600"/>
              <a:buNone/>
              <a:defRPr sz="1600" b="1"/>
            </a:lvl9pPr>
          </a:lstStyle>
          <a:p>
            <a:endParaRPr/>
          </a:p>
        </p:txBody>
      </p:sp>
      <p:sp>
        <p:nvSpPr>
          <p:cNvPr id="47" name="Google Shape;47;p7"/>
          <p:cNvSpPr txBox="1">
            <a:spLocks noGrp="1"/>
          </p:cNvSpPr>
          <p:nvPr>
            <p:ph type="body" idx="2"/>
          </p:nvPr>
        </p:nvSpPr>
        <p:spPr>
          <a:xfrm>
            <a:off x="1141412" y="3243262"/>
            <a:ext cx="4876800" cy="2547937"/>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SzPts val="1800"/>
              <a:buChar char="•"/>
              <a:defRPr sz="1800"/>
            </a:lvl1pPr>
            <a:lvl2pPr marL="914400" lvl="1" indent="-330200" algn="l">
              <a:spcBef>
                <a:spcPts val="600"/>
              </a:spcBef>
              <a:spcAft>
                <a:spcPts val="0"/>
              </a:spcAft>
              <a:buSzPts val="1600"/>
              <a:buChar char="•"/>
              <a:defRPr sz="1600"/>
            </a:lvl2pPr>
            <a:lvl3pPr marL="1371600" lvl="2" indent="-317500" algn="l">
              <a:spcBef>
                <a:spcPts val="600"/>
              </a:spcBef>
              <a:spcAft>
                <a:spcPts val="0"/>
              </a:spcAft>
              <a:buSzPts val="1400"/>
              <a:buChar char="•"/>
              <a:defRPr sz="1400"/>
            </a:lvl3pPr>
            <a:lvl4pPr marL="1828800" lvl="3" indent="-304800" algn="l">
              <a:spcBef>
                <a:spcPts val="600"/>
              </a:spcBef>
              <a:spcAft>
                <a:spcPts val="0"/>
              </a:spcAft>
              <a:buSzPts val="1200"/>
              <a:buChar char="•"/>
              <a:defRPr sz="1200"/>
            </a:lvl4pPr>
            <a:lvl5pPr marL="2286000" lvl="4" indent="-304800" algn="l">
              <a:spcBef>
                <a:spcPts val="600"/>
              </a:spcBef>
              <a:spcAft>
                <a:spcPts val="0"/>
              </a:spcAft>
              <a:buSzPts val="1200"/>
              <a:buChar char="•"/>
              <a:defRPr sz="1200"/>
            </a:lvl5pPr>
            <a:lvl6pPr marL="2743200" lvl="5" indent="-304800" algn="l">
              <a:spcBef>
                <a:spcPts val="600"/>
              </a:spcBef>
              <a:spcAft>
                <a:spcPts val="0"/>
              </a:spcAft>
              <a:buSzPts val="1200"/>
              <a:buChar char="•"/>
              <a:defRPr sz="1200"/>
            </a:lvl6pPr>
            <a:lvl7pPr marL="3200400" lvl="6" indent="-304800" algn="l">
              <a:spcBef>
                <a:spcPts val="600"/>
              </a:spcBef>
              <a:spcAft>
                <a:spcPts val="0"/>
              </a:spcAft>
              <a:buSzPts val="1200"/>
              <a:buChar char="•"/>
              <a:defRPr sz="1200"/>
            </a:lvl7pPr>
            <a:lvl8pPr marL="3657600" lvl="7" indent="-304800" algn="l">
              <a:spcBef>
                <a:spcPts val="600"/>
              </a:spcBef>
              <a:spcAft>
                <a:spcPts val="0"/>
              </a:spcAft>
              <a:buSzPts val="1200"/>
              <a:buChar char="•"/>
              <a:defRPr sz="1200"/>
            </a:lvl8pPr>
            <a:lvl9pPr marL="4114800" lvl="8" indent="-304800" algn="l">
              <a:spcBef>
                <a:spcPts val="600"/>
              </a:spcBef>
              <a:spcAft>
                <a:spcPts val="600"/>
              </a:spcAft>
              <a:buSzPts val="1200"/>
              <a:buChar char="•"/>
              <a:defRPr sz="1200"/>
            </a:lvl9pPr>
          </a:lstStyle>
          <a:p>
            <a:endParaRPr/>
          </a:p>
        </p:txBody>
      </p:sp>
      <p:sp>
        <p:nvSpPr>
          <p:cNvPr id="48" name="Google Shape;48;p7"/>
          <p:cNvSpPr txBox="1">
            <a:spLocks noGrp="1"/>
          </p:cNvSpPr>
          <p:nvPr>
            <p:ph type="body" idx="3"/>
          </p:nvPr>
        </p:nvSpPr>
        <p:spPr>
          <a:xfrm>
            <a:off x="6443133" y="2667000"/>
            <a:ext cx="4604280" cy="576262"/>
          </a:xfrm>
          <a:prstGeom prst="rect">
            <a:avLst/>
          </a:prstGeom>
          <a:noFill/>
          <a:ln>
            <a:noFill/>
          </a:ln>
        </p:spPr>
        <p:txBody>
          <a:bodyPr spcFirstLastPara="1" wrap="square" lIns="91425" tIns="45700" rIns="91425" bIns="45700" anchor="b" anchorCtr="0">
            <a:noAutofit/>
          </a:bodyPr>
          <a:lstStyle>
            <a:lvl1pPr marL="457200" lvl="0" indent="-228600" algn="l">
              <a:spcBef>
                <a:spcPts val="560"/>
              </a:spcBef>
              <a:spcAft>
                <a:spcPts val="0"/>
              </a:spcAft>
              <a:buSzPts val="2800"/>
              <a:buNone/>
              <a:defRPr sz="2800" b="0"/>
            </a:lvl1pPr>
            <a:lvl2pPr marL="914400" lvl="1" indent="-228600" algn="l">
              <a:spcBef>
                <a:spcPts val="600"/>
              </a:spcBef>
              <a:spcAft>
                <a:spcPts val="0"/>
              </a:spcAft>
              <a:buSzPts val="2000"/>
              <a:buNone/>
              <a:defRPr sz="2000" b="1"/>
            </a:lvl2pPr>
            <a:lvl3pPr marL="1371600" lvl="2" indent="-228600" algn="l">
              <a:spcBef>
                <a:spcPts val="600"/>
              </a:spcBef>
              <a:spcAft>
                <a:spcPts val="0"/>
              </a:spcAft>
              <a:buSzPts val="1800"/>
              <a:buNone/>
              <a:defRPr sz="1800" b="1"/>
            </a:lvl3pPr>
            <a:lvl4pPr marL="1828800" lvl="3" indent="-228600" algn="l">
              <a:spcBef>
                <a:spcPts val="600"/>
              </a:spcBef>
              <a:spcAft>
                <a:spcPts val="0"/>
              </a:spcAft>
              <a:buSzPts val="1600"/>
              <a:buNone/>
              <a:defRPr sz="1600" b="1"/>
            </a:lvl4pPr>
            <a:lvl5pPr marL="2286000" lvl="4" indent="-228600" algn="l">
              <a:spcBef>
                <a:spcPts val="600"/>
              </a:spcBef>
              <a:spcAft>
                <a:spcPts val="0"/>
              </a:spcAft>
              <a:buSzPts val="1600"/>
              <a:buNone/>
              <a:defRPr sz="1600" b="1"/>
            </a:lvl5pPr>
            <a:lvl6pPr marL="2743200" lvl="5" indent="-228600" algn="l">
              <a:spcBef>
                <a:spcPts val="600"/>
              </a:spcBef>
              <a:spcAft>
                <a:spcPts val="0"/>
              </a:spcAft>
              <a:buSzPts val="1600"/>
              <a:buNone/>
              <a:defRPr sz="1600" b="1"/>
            </a:lvl6pPr>
            <a:lvl7pPr marL="3200400" lvl="6" indent="-228600" algn="l">
              <a:spcBef>
                <a:spcPts val="600"/>
              </a:spcBef>
              <a:spcAft>
                <a:spcPts val="0"/>
              </a:spcAft>
              <a:buSzPts val="1600"/>
              <a:buNone/>
              <a:defRPr sz="1600" b="1"/>
            </a:lvl7pPr>
            <a:lvl8pPr marL="3657600" lvl="7" indent="-228600" algn="l">
              <a:spcBef>
                <a:spcPts val="600"/>
              </a:spcBef>
              <a:spcAft>
                <a:spcPts val="0"/>
              </a:spcAft>
              <a:buSzPts val="1600"/>
              <a:buNone/>
              <a:defRPr sz="1600" b="1"/>
            </a:lvl8pPr>
            <a:lvl9pPr marL="4114800" lvl="8" indent="-228600" algn="l">
              <a:spcBef>
                <a:spcPts val="600"/>
              </a:spcBef>
              <a:spcAft>
                <a:spcPts val="600"/>
              </a:spcAft>
              <a:buSzPts val="1600"/>
              <a:buNone/>
              <a:defRPr sz="1600" b="1"/>
            </a:lvl9pPr>
          </a:lstStyle>
          <a:p>
            <a:endParaRPr/>
          </a:p>
        </p:txBody>
      </p:sp>
      <p:sp>
        <p:nvSpPr>
          <p:cNvPr id="49" name="Google Shape;49;p7"/>
          <p:cNvSpPr txBox="1">
            <a:spLocks noGrp="1"/>
          </p:cNvSpPr>
          <p:nvPr>
            <p:ph type="body" idx="4"/>
          </p:nvPr>
        </p:nvSpPr>
        <p:spPr>
          <a:xfrm>
            <a:off x="6170612" y="3243262"/>
            <a:ext cx="4876801" cy="2547937"/>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SzPts val="1800"/>
              <a:buChar char="•"/>
              <a:defRPr sz="1800"/>
            </a:lvl1pPr>
            <a:lvl2pPr marL="914400" lvl="1" indent="-330200" algn="l">
              <a:spcBef>
                <a:spcPts val="600"/>
              </a:spcBef>
              <a:spcAft>
                <a:spcPts val="0"/>
              </a:spcAft>
              <a:buSzPts val="1600"/>
              <a:buChar char="•"/>
              <a:defRPr sz="1600"/>
            </a:lvl2pPr>
            <a:lvl3pPr marL="1371600" lvl="2" indent="-317500" algn="l">
              <a:spcBef>
                <a:spcPts val="600"/>
              </a:spcBef>
              <a:spcAft>
                <a:spcPts val="0"/>
              </a:spcAft>
              <a:buSzPts val="1400"/>
              <a:buChar char="•"/>
              <a:defRPr sz="1400"/>
            </a:lvl3pPr>
            <a:lvl4pPr marL="1828800" lvl="3" indent="-304800" algn="l">
              <a:spcBef>
                <a:spcPts val="600"/>
              </a:spcBef>
              <a:spcAft>
                <a:spcPts val="0"/>
              </a:spcAft>
              <a:buSzPts val="1200"/>
              <a:buChar char="•"/>
              <a:defRPr sz="1200"/>
            </a:lvl4pPr>
            <a:lvl5pPr marL="2286000" lvl="4" indent="-304800" algn="l">
              <a:spcBef>
                <a:spcPts val="600"/>
              </a:spcBef>
              <a:spcAft>
                <a:spcPts val="0"/>
              </a:spcAft>
              <a:buSzPts val="1200"/>
              <a:buChar char="•"/>
              <a:defRPr sz="1200"/>
            </a:lvl5pPr>
            <a:lvl6pPr marL="2743200" lvl="5" indent="-304800" algn="l">
              <a:spcBef>
                <a:spcPts val="600"/>
              </a:spcBef>
              <a:spcAft>
                <a:spcPts val="0"/>
              </a:spcAft>
              <a:buSzPts val="1200"/>
              <a:buChar char="•"/>
              <a:defRPr sz="1200"/>
            </a:lvl6pPr>
            <a:lvl7pPr marL="3200400" lvl="6" indent="-304800" algn="l">
              <a:spcBef>
                <a:spcPts val="600"/>
              </a:spcBef>
              <a:spcAft>
                <a:spcPts val="0"/>
              </a:spcAft>
              <a:buSzPts val="1200"/>
              <a:buChar char="•"/>
              <a:defRPr sz="1200"/>
            </a:lvl7pPr>
            <a:lvl8pPr marL="3657600" lvl="7" indent="-304800" algn="l">
              <a:spcBef>
                <a:spcPts val="600"/>
              </a:spcBef>
              <a:spcAft>
                <a:spcPts val="0"/>
              </a:spcAft>
              <a:buSzPts val="1200"/>
              <a:buChar char="•"/>
              <a:defRPr sz="1200"/>
            </a:lvl8pPr>
            <a:lvl9pPr marL="4114800" lvl="8" indent="-304800" algn="l">
              <a:spcBef>
                <a:spcPts val="600"/>
              </a:spcBef>
              <a:spcAft>
                <a:spcPts val="600"/>
              </a:spcAft>
              <a:buSzPts val="1200"/>
              <a:buChar char="•"/>
              <a:defRPr sz="1200"/>
            </a:lvl9pPr>
          </a:lstStyle>
          <a:p>
            <a:endParaRPr/>
          </a:p>
        </p:txBody>
      </p:sp>
      <p:sp>
        <p:nvSpPr>
          <p:cNvPr id="50" name="Google Shape;50;p7"/>
          <p:cNvSpPr txBox="1">
            <a:spLocks noGrp="1"/>
          </p:cNvSpPr>
          <p:nvPr>
            <p:ph type="dt" idx="10"/>
          </p:nvPr>
        </p:nvSpPr>
        <p:spPr>
          <a:xfrm>
            <a:off x="8837612" y="5883275"/>
            <a:ext cx="1600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ftr" idx="11"/>
          </p:nvPr>
        </p:nvSpPr>
        <p:spPr>
          <a:xfrm>
            <a:off x="1141412" y="5883275"/>
            <a:ext cx="7543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sldNum" idx="12"/>
          </p:nvPr>
        </p:nvSpPr>
        <p:spPr>
          <a:xfrm>
            <a:off x="10514012"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1141413" y="609600"/>
            <a:ext cx="9905998" cy="19050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8"/>
          <p:cNvSpPr txBox="1">
            <a:spLocks noGrp="1"/>
          </p:cNvSpPr>
          <p:nvPr>
            <p:ph type="dt" idx="10"/>
          </p:nvPr>
        </p:nvSpPr>
        <p:spPr>
          <a:xfrm>
            <a:off x="8837612" y="5883275"/>
            <a:ext cx="1600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1141412" y="5883275"/>
            <a:ext cx="7543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10514012"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1141411" y="1600200"/>
            <a:ext cx="3549121" cy="13716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400"/>
              <a:buFont typeface="Century Gothic"/>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5103812" y="609601"/>
            <a:ext cx="5943601" cy="5181600"/>
          </a:xfrm>
          <a:prstGeom prst="rect">
            <a:avLst/>
          </a:prstGeom>
          <a:noFill/>
          <a:ln>
            <a:noFill/>
          </a:ln>
        </p:spPr>
        <p:txBody>
          <a:bodyPr spcFirstLastPara="1" wrap="square" lIns="91425" tIns="45700" rIns="91425" bIns="45700" anchor="ctr" anchorCtr="0">
            <a:normAutofit/>
          </a:bodyPr>
          <a:lstStyle>
            <a:lvl1pPr marL="457200" lvl="0" indent="-355600" algn="l">
              <a:spcBef>
                <a:spcPts val="400"/>
              </a:spcBef>
              <a:spcAft>
                <a:spcPts val="0"/>
              </a:spcAft>
              <a:buSzPts val="2000"/>
              <a:buChar char="•"/>
              <a:defRPr sz="2000"/>
            </a:lvl1pPr>
            <a:lvl2pPr marL="914400" lvl="1" indent="-342900" algn="l">
              <a:spcBef>
                <a:spcPts val="600"/>
              </a:spcBef>
              <a:spcAft>
                <a:spcPts val="0"/>
              </a:spcAft>
              <a:buSzPts val="1800"/>
              <a:buChar char="•"/>
              <a:defRPr sz="1800"/>
            </a:lvl2pPr>
            <a:lvl3pPr marL="1371600" lvl="2" indent="-330200" algn="l">
              <a:spcBef>
                <a:spcPts val="600"/>
              </a:spcBef>
              <a:spcAft>
                <a:spcPts val="0"/>
              </a:spcAft>
              <a:buSzPts val="1600"/>
              <a:buChar char="•"/>
              <a:defRPr sz="1600"/>
            </a:lvl3pPr>
            <a:lvl4pPr marL="1828800" lvl="3" indent="-317500" algn="l">
              <a:spcBef>
                <a:spcPts val="600"/>
              </a:spcBef>
              <a:spcAft>
                <a:spcPts val="0"/>
              </a:spcAft>
              <a:buSzPts val="1400"/>
              <a:buChar char="•"/>
              <a:defRPr sz="1400"/>
            </a:lvl4pPr>
            <a:lvl5pPr marL="2286000" lvl="4" indent="-317500" algn="l">
              <a:spcBef>
                <a:spcPts val="600"/>
              </a:spcBef>
              <a:spcAft>
                <a:spcPts val="0"/>
              </a:spcAft>
              <a:buSzPts val="1400"/>
              <a:buChar char="•"/>
              <a:defRPr sz="1400"/>
            </a:lvl5pPr>
            <a:lvl6pPr marL="2743200" lvl="5" indent="-317500" algn="l">
              <a:spcBef>
                <a:spcPts val="600"/>
              </a:spcBef>
              <a:spcAft>
                <a:spcPts val="0"/>
              </a:spcAft>
              <a:buSzPts val="1400"/>
              <a:buChar char="•"/>
              <a:defRPr sz="1400"/>
            </a:lvl6pPr>
            <a:lvl7pPr marL="3200400" lvl="6" indent="-317500" algn="l">
              <a:spcBef>
                <a:spcPts val="600"/>
              </a:spcBef>
              <a:spcAft>
                <a:spcPts val="0"/>
              </a:spcAft>
              <a:buSzPts val="1400"/>
              <a:buChar char="•"/>
              <a:defRPr sz="1400"/>
            </a:lvl7pPr>
            <a:lvl8pPr marL="3657600" lvl="7" indent="-317500" algn="l">
              <a:spcBef>
                <a:spcPts val="600"/>
              </a:spcBef>
              <a:spcAft>
                <a:spcPts val="0"/>
              </a:spcAft>
              <a:buSzPts val="1400"/>
              <a:buChar char="•"/>
              <a:defRPr sz="1400"/>
            </a:lvl8pPr>
            <a:lvl9pPr marL="4114800" lvl="8" indent="-317500" algn="l">
              <a:spcBef>
                <a:spcPts val="600"/>
              </a:spcBef>
              <a:spcAft>
                <a:spcPts val="600"/>
              </a:spcAft>
              <a:buSzPts val="1400"/>
              <a:buChar char="•"/>
              <a:defRPr sz="1400"/>
            </a:lvl9pPr>
          </a:lstStyle>
          <a:p>
            <a:endParaRPr/>
          </a:p>
        </p:txBody>
      </p:sp>
      <p:sp>
        <p:nvSpPr>
          <p:cNvPr id="61" name="Google Shape;61;p9"/>
          <p:cNvSpPr txBox="1">
            <a:spLocks noGrp="1"/>
          </p:cNvSpPr>
          <p:nvPr>
            <p:ph type="body" idx="2"/>
          </p:nvPr>
        </p:nvSpPr>
        <p:spPr>
          <a:xfrm>
            <a:off x="1141411" y="2971800"/>
            <a:ext cx="3549121" cy="1828800"/>
          </a:xfrm>
          <a:prstGeom prst="rect">
            <a:avLst/>
          </a:prstGeom>
          <a:noFill/>
          <a:ln>
            <a:noFill/>
          </a:ln>
        </p:spPr>
        <p:txBody>
          <a:bodyPr spcFirstLastPara="1" wrap="square" lIns="91425" tIns="45700" rIns="91425" bIns="45700" anchor="ctr" anchorCtr="0">
            <a:normAutofit/>
          </a:bodyPr>
          <a:lstStyle>
            <a:lvl1pPr marL="457200" lvl="0" indent="-228600" algn="l">
              <a:spcBef>
                <a:spcPts val="320"/>
              </a:spcBef>
              <a:spcAft>
                <a:spcPts val="0"/>
              </a:spcAft>
              <a:buSzPts val="1600"/>
              <a:buNone/>
              <a:defRPr sz="1600"/>
            </a:lvl1pPr>
            <a:lvl2pPr marL="914400" lvl="1" indent="-228600" algn="l">
              <a:spcBef>
                <a:spcPts val="600"/>
              </a:spcBef>
              <a:spcAft>
                <a:spcPts val="0"/>
              </a:spcAft>
              <a:buSzPts val="1200"/>
              <a:buNone/>
              <a:defRPr sz="1200"/>
            </a:lvl2pPr>
            <a:lvl3pPr marL="1371600" lvl="2" indent="-228600" algn="l">
              <a:spcBef>
                <a:spcPts val="600"/>
              </a:spcBef>
              <a:spcAft>
                <a:spcPts val="0"/>
              </a:spcAft>
              <a:buSzPts val="1000"/>
              <a:buNone/>
              <a:defRPr sz="1000"/>
            </a:lvl3pPr>
            <a:lvl4pPr marL="1828800" lvl="3" indent="-228600" algn="l">
              <a:spcBef>
                <a:spcPts val="600"/>
              </a:spcBef>
              <a:spcAft>
                <a:spcPts val="0"/>
              </a:spcAft>
              <a:buSzPts val="900"/>
              <a:buNone/>
              <a:defRPr sz="900"/>
            </a:lvl4pPr>
            <a:lvl5pPr marL="2286000" lvl="4" indent="-228600" algn="l">
              <a:spcBef>
                <a:spcPts val="600"/>
              </a:spcBef>
              <a:spcAft>
                <a:spcPts val="0"/>
              </a:spcAft>
              <a:buSzPts val="900"/>
              <a:buNone/>
              <a:defRPr sz="900"/>
            </a:lvl5pPr>
            <a:lvl6pPr marL="2743200" lvl="5" indent="-228600" algn="l">
              <a:spcBef>
                <a:spcPts val="600"/>
              </a:spcBef>
              <a:spcAft>
                <a:spcPts val="0"/>
              </a:spcAft>
              <a:buSzPts val="900"/>
              <a:buNone/>
              <a:defRPr sz="900"/>
            </a:lvl6pPr>
            <a:lvl7pPr marL="3200400" lvl="6" indent="-228600" algn="l">
              <a:spcBef>
                <a:spcPts val="600"/>
              </a:spcBef>
              <a:spcAft>
                <a:spcPts val="0"/>
              </a:spcAft>
              <a:buSzPts val="900"/>
              <a:buNone/>
              <a:defRPr sz="900"/>
            </a:lvl7pPr>
            <a:lvl8pPr marL="3657600" lvl="7" indent="-228600" algn="l">
              <a:spcBef>
                <a:spcPts val="600"/>
              </a:spcBef>
              <a:spcAft>
                <a:spcPts val="0"/>
              </a:spcAft>
              <a:buSzPts val="900"/>
              <a:buNone/>
              <a:defRPr sz="900"/>
            </a:lvl8pPr>
            <a:lvl9pPr marL="4114800" lvl="8" indent="-228600" algn="l">
              <a:spcBef>
                <a:spcPts val="600"/>
              </a:spcBef>
              <a:spcAft>
                <a:spcPts val="600"/>
              </a:spcAft>
              <a:buSzPts val="900"/>
              <a:buNone/>
              <a:defRPr sz="900"/>
            </a:lvl9pPr>
          </a:lstStyle>
          <a:p>
            <a:endParaRPr/>
          </a:p>
        </p:txBody>
      </p:sp>
      <p:sp>
        <p:nvSpPr>
          <p:cNvPr id="62" name="Google Shape;62;p9"/>
          <p:cNvSpPr txBox="1">
            <a:spLocks noGrp="1"/>
          </p:cNvSpPr>
          <p:nvPr>
            <p:ph type="dt" idx="10"/>
          </p:nvPr>
        </p:nvSpPr>
        <p:spPr>
          <a:xfrm>
            <a:off x="8837612" y="5883275"/>
            <a:ext cx="1600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1141412" y="5883275"/>
            <a:ext cx="7543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10514012"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1141411" y="1600200"/>
            <a:ext cx="5334001" cy="13716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800"/>
              <a:buFont typeface="Century Gothic"/>
              <a:buNone/>
              <a:defRPr sz="28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a:spLocks noGrp="1"/>
          </p:cNvSpPr>
          <p:nvPr>
            <p:ph type="pic" idx="2"/>
          </p:nvPr>
        </p:nvSpPr>
        <p:spPr>
          <a:xfrm>
            <a:off x="7433733" y="-18288"/>
            <a:ext cx="3276599" cy="6903720"/>
          </a:xfrm>
          <a:prstGeom prst="rect">
            <a:avLst/>
          </a:prstGeom>
          <a:noFill/>
          <a:ln w="38100" cap="flat" cmpd="sng">
            <a:solidFill>
              <a:schemeClr val="dk2"/>
            </a:solidFill>
            <a:prstDash val="solid"/>
            <a:round/>
            <a:headEnd type="none" w="sm" len="sm"/>
            <a:tailEnd type="none" w="sm" len="sm"/>
          </a:ln>
        </p:spPr>
      </p:sp>
      <p:sp>
        <p:nvSpPr>
          <p:cNvPr id="68" name="Google Shape;68;p10"/>
          <p:cNvSpPr txBox="1">
            <a:spLocks noGrp="1"/>
          </p:cNvSpPr>
          <p:nvPr>
            <p:ph type="body" idx="1"/>
          </p:nvPr>
        </p:nvSpPr>
        <p:spPr>
          <a:xfrm>
            <a:off x="1141411" y="2971800"/>
            <a:ext cx="5334001" cy="1828800"/>
          </a:xfrm>
          <a:prstGeom prst="rect">
            <a:avLst/>
          </a:prstGeom>
          <a:noFill/>
          <a:ln>
            <a:noFill/>
          </a:ln>
        </p:spPr>
        <p:txBody>
          <a:bodyPr spcFirstLastPara="1" wrap="square" lIns="91425" tIns="45700" rIns="91425" bIns="45700" anchor="ctr" anchorCtr="0">
            <a:normAutofit/>
          </a:bodyPr>
          <a:lstStyle>
            <a:lvl1pPr marL="457200" lvl="0" indent="-228600" algn="l">
              <a:spcBef>
                <a:spcPts val="360"/>
              </a:spcBef>
              <a:spcAft>
                <a:spcPts val="0"/>
              </a:spcAft>
              <a:buSzPts val="1800"/>
              <a:buNone/>
              <a:defRPr sz="1800"/>
            </a:lvl1pPr>
            <a:lvl2pPr marL="914400" lvl="1" indent="-228600" algn="l">
              <a:spcBef>
                <a:spcPts val="600"/>
              </a:spcBef>
              <a:spcAft>
                <a:spcPts val="0"/>
              </a:spcAft>
              <a:buSzPts val="1200"/>
              <a:buNone/>
              <a:defRPr sz="1200"/>
            </a:lvl2pPr>
            <a:lvl3pPr marL="1371600" lvl="2" indent="-228600" algn="l">
              <a:spcBef>
                <a:spcPts val="600"/>
              </a:spcBef>
              <a:spcAft>
                <a:spcPts val="0"/>
              </a:spcAft>
              <a:buSzPts val="1000"/>
              <a:buNone/>
              <a:defRPr sz="1000"/>
            </a:lvl3pPr>
            <a:lvl4pPr marL="1828800" lvl="3" indent="-228600" algn="l">
              <a:spcBef>
                <a:spcPts val="600"/>
              </a:spcBef>
              <a:spcAft>
                <a:spcPts val="0"/>
              </a:spcAft>
              <a:buSzPts val="900"/>
              <a:buNone/>
              <a:defRPr sz="900"/>
            </a:lvl4pPr>
            <a:lvl5pPr marL="2286000" lvl="4" indent="-228600" algn="l">
              <a:spcBef>
                <a:spcPts val="600"/>
              </a:spcBef>
              <a:spcAft>
                <a:spcPts val="0"/>
              </a:spcAft>
              <a:buSzPts val="900"/>
              <a:buNone/>
              <a:defRPr sz="900"/>
            </a:lvl5pPr>
            <a:lvl6pPr marL="2743200" lvl="5" indent="-228600" algn="l">
              <a:spcBef>
                <a:spcPts val="600"/>
              </a:spcBef>
              <a:spcAft>
                <a:spcPts val="0"/>
              </a:spcAft>
              <a:buSzPts val="900"/>
              <a:buNone/>
              <a:defRPr sz="900"/>
            </a:lvl6pPr>
            <a:lvl7pPr marL="3200400" lvl="6" indent="-228600" algn="l">
              <a:spcBef>
                <a:spcPts val="600"/>
              </a:spcBef>
              <a:spcAft>
                <a:spcPts val="0"/>
              </a:spcAft>
              <a:buSzPts val="900"/>
              <a:buNone/>
              <a:defRPr sz="900"/>
            </a:lvl7pPr>
            <a:lvl8pPr marL="3657600" lvl="7" indent="-228600" algn="l">
              <a:spcBef>
                <a:spcPts val="600"/>
              </a:spcBef>
              <a:spcAft>
                <a:spcPts val="0"/>
              </a:spcAft>
              <a:buSzPts val="900"/>
              <a:buNone/>
              <a:defRPr sz="900"/>
            </a:lvl8pPr>
            <a:lvl9pPr marL="4114800" lvl="8" indent="-228600" algn="l">
              <a:spcBef>
                <a:spcPts val="600"/>
              </a:spcBef>
              <a:spcAft>
                <a:spcPts val="600"/>
              </a:spcAft>
              <a:buSzPts val="900"/>
              <a:buNone/>
              <a:defRPr sz="900"/>
            </a:lvl9pPr>
          </a:lstStyle>
          <a:p>
            <a:endParaRPr/>
          </a:p>
        </p:txBody>
      </p:sp>
      <p:sp>
        <p:nvSpPr>
          <p:cNvPr id="69" name="Google Shape;69;p10"/>
          <p:cNvSpPr txBox="1">
            <a:spLocks noGrp="1"/>
          </p:cNvSpPr>
          <p:nvPr>
            <p:ph type="dt" idx="10"/>
          </p:nvPr>
        </p:nvSpPr>
        <p:spPr>
          <a:xfrm>
            <a:off x="6399212" y="5883275"/>
            <a:ext cx="9144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1141412" y="5883275"/>
            <a:ext cx="5105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10742612" y="5883275"/>
            <a:ext cx="3225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9">
            <a:alphaModFix/>
          </a:blip>
          <a:stretch>
            <a:fillRect/>
          </a:stretch>
        </a:blip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1141413" y="609600"/>
            <a:ext cx="9905998" cy="1905000"/>
          </a:xfrm>
          <a:prstGeom prst="rect">
            <a:avLst/>
          </a:prstGeom>
          <a:noFill/>
          <a:ln>
            <a:noFill/>
          </a:ln>
        </p:spPr>
        <p:txBody>
          <a:bodyPr spcFirstLastPara="1" wrap="square" lIns="91425" tIns="45700" rIns="91425" bIns="45700" anchor="ctr" anchorCtr="0">
            <a:normAutofit/>
          </a:bodyPr>
          <a:lstStyle>
            <a:lvl1pPr marR="0" lvl="0" algn="l" rtl="0">
              <a:spcBef>
                <a:spcPts val="0"/>
              </a:spcBef>
              <a:spcAft>
                <a:spcPts val="0"/>
              </a:spcAft>
              <a:buClr>
                <a:schemeClr val="lt1"/>
              </a:buClr>
              <a:buSzPts val="3200"/>
              <a:buFont typeface="Century Gothic"/>
              <a:buNone/>
              <a:defRPr sz="3200" b="0" i="0" u="none" strike="noStrike" cap="none">
                <a:solidFill>
                  <a:schemeClr val="lt1"/>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lt2"/>
                </a:solidFill>
              </a:defRPr>
            </a:lvl2pPr>
            <a:lvl3pPr marR="0" lvl="2" algn="l" rtl="0">
              <a:spcBef>
                <a:spcPts val="0"/>
              </a:spcBef>
              <a:spcAft>
                <a:spcPts val="0"/>
              </a:spcAft>
              <a:buSzPts val="1400"/>
              <a:buNone/>
              <a:defRPr sz="1800" b="0" i="0" u="none" strike="noStrike" cap="none">
                <a:solidFill>
                  <a:schemeClr val="lt2"/>
                </a:solidFill>
              </a:defRPr>
            </a:lvl3pPr>
            <a:lvl4pPr marR="0" lvl="3" algn="l" rtl="0">
              <a:spcBef>
                <a:spcPts val="0"/>
              </a:spcBef>
              <a:spcAft>
                <a:spcPts val="0"/>
              </a:spcAft>
              <a:buSzPts val="1400"/>
              <a:buNone/>
              <a:defRPr sz="1800" b="0" i="0" u="none" strike="noStrike" cap="none">
                <a:solidFill>
                  <a:schemeClr val="lt2"/>
                </a:solidFill>
              </a:defRPr>
            </a:lvl4pPr>
            <a:lvl5pPr marR="0" lvl="4" algn="l" rtl="0">
              <a:spcBef>
                <a:spcPts val="0"/>
              </a:spcBef>
              <a:spcAft>
                <a:spcPts val="0"/>
              </a:spcAft>
              <a:buSzPts val="1400"/>
              <a:buNone/>
              <a:defRPr sz="1800" b="0" i="0" u="none" strike="noStrike" cap="none">
                <a:solidFill>
                  <a:schemeClr val="lt2"/>
                </a:solidFill>
              </a:defRPr>
            </a:lvl5pPr>
            <a:lvl6pPr marR="0" lvl="5" algn="l" rtl="0">
              <a:spcBef>
                <a:spcPts val="0"/>
              </a:spcBef>
              <a:spcAft>
                <a:spcPts val="0"/>
              </a:spcAft>
              <a:buSzPts val="1400"/>
              <a:buNone/>
              <a:defRPr sz="1800" b="0" i="0" u="none" strike="noStrike" cap="none">
                <a:solidFill>
                  <a:schemeClr val="lt2"/>
                </a:solidFill>
              </a:defRPr>
            </a:lvl6pPr>
            <a:lvl7pPr marR="0" lvl="6" algn="l" rtl="0">
              <a:spcBef>
                <a:spcPts val="0"/>
              </a:spcBef>
              <a:spcAft>
                <a:spcPts val="0"/>
              </a:spcAft>
              <a:buSzPts val="1400"/>
              <a:buNone/>
              <a:defRPr sz="1800" b="0" i="0" u="none" strike="noStrike" cap="none">
                <a:solidFill>
                  <a:schemeClr val="lt2"/>
                </a:solidFill>
              </a:defRPr>
            </a:lvl7pPr>
            <a:lvl8pPr marR="0" lvl="7" algn="l" rtl="0">
              <a:spcBef>
                <a:spcPts val="0"/>
              </a:spcBef>
              <a:spcAft>
                <a:spcPts val="0"/>
              </a:spcAft>
              <a:buSzPts val="1400"/>
              <a:buNone/>
              <a:defRPr sz="1800" b="0" i="0" u="none" strike="noStrike" cap="none">
                <a:solidFill>
                  <a:schemeClr val="lt2"/>
                </a:solidFill>
              </a:defRPr>
            </a:lvl8pPr>
            <a:lvl9pPr marR="0" lvl="8" algn="l" rtl="0">
              <a:spcBef>
                <a:spcPts val="0"/>
              </a:spcBef>
              <a:spcAft>
                <a:spcPts val="0"/>
              </a:spcAft>
              <a:buSzPts val="1400"/>
              <a:buNone/>
              <a:defRPr sz="1800" b="0" i="0" u="none" strike="noStrike" cap="none">
                <a:solidFill>
                  <a:schemeClr val="lt2"/>
                </a:solidFill>
              </a:defRPr>
            </a:lvl9pPr>
          </a:lstStyle>
          <a:p>
            <a:endParaRPr/>
          </a:p>
        </p:txBody>
      </p:sp>
      <p:sp>
        <p:nvSpPr>
          <p:cNvPr id="11" name="Google Shape;11;p1"/>
          <p:cNvSpPr txBox="1">
            <a:spLocks noGrp="1"/>
          </p:cNvSpPr>
          <p:nvPr>
            <p:ph type="body" idx="1"/>
          </p:nvPr>
        </p:nvSpPr>
        <p:spPr>
          <a:xfrm>
            <a:off x="1141413" y="2666999"/>
            <a:ext cx="9905998" cy="3124201"/>
          </a:xfrm>
          <a:prstGeom prst="rect">
            <a:avLst/>
          </a:prstGeom>
          <a:noFill/>
          <a:ln>
            <a:noFill/>
          </a:ln>
        </p:spPr>
        <p:txBody>
          <a:bodyPr spcFirstLastPara="1" wrap="square" lIns="91425" tIns="45700" rIns="91425" bIns="45700" anchor="ctr" anchorCtr="0">
            <a:normAutofit/>
          </a:bodyPr>
          <a:lstStyle>
            <a:lvl1pPr marL="457200" marR="0" lvl="0" indent="-355600" algn="l" rtl="0">
              <a:spcBef>
                <a:spcPts val="400"/>
              </a:spcBef>
              <a:spcAft>
                <a:spcPts val="0"/>
              </a:spcAft>
              <a:buClr>
                <a:schemeClr val="lt1"/>
              </a:buClr>
              <a:buSzPts val="2000"/>
              <a:buFont typeface="Arial"/>
              <a:buChar char="•"/>
              <a:defRPr sz="2000" b="0" i="0" u="none" strike="noStrike" cap="small">
                <a:solidFill>
                  <a:schemeClr val="lt1"/>
                </a:solidFill>
                <a:latin typeface="Century Gothic"/>
                <a:ea typeface="Century Gothic"/>
                <a:cs typeface="Century Gothic"/>
                <a:sym typeface="Century Gothic"/>
              </a:defRPr>
            </a:lvl1pPr>
            <a:lvl2pPr marL="914400" marR="0" lvl="1" indent="-342900" algn="l" rtl="0">
              <a:spcBef>
                <a:spcPts val="600"/>
              </a:spcBef>
              <a:spcAft>
                <a:spcPts val="0"/>
              </a:spcAft>
              <a:buClr>
                <a:schemeClr val="lt1"/>
              </a:buClr>
              <a:buSzPts val="1800"/>
              <a:buFont typeface="Arial"/>
              <a:buChar char="•"/>
              <a:defRPr sz="1800" b="0" i="0" u="none" strike="noStrike" cap="small">
                <a:solidFill>
                  <a:schemeClr val="lt1"/>
                </a:solidFill>
                <a:latin typeface="Century Gothic"/>
                <a:ea typeface="Century Gothic"/>
                <a:cs typeface="Century Gothic"/>
                <a:sym typeface="Century Gothic"/>
              </a:defRPr>
            </a:lvl2pPr>
            <a:lvl3pPr marL="1371600" marR="0" lvl="2" indent="-330200" algn="l" rtl="0">
              <a:spcBef>
                <a:spcPts val="600"/>
              </a:spcBef>
              <a:spcAft>
                <a:spcPts val="0"/>
              </a:spcAft>
              <a:buClr>
                <a:schemeClr val="lt1"/>
              </a:buClr>
              <a:buSzPts val="1600"/>
              <a:buFont typeface="Arial"/>
              <a:buChar char="•"/>
              <a:defRPr sz="1600" b="0" i="0" u="none" strike="noStrike" cap="small">
                <a:solidFill>
                  <a:schemeClr val="lt1"/>
                </a:solidFill>
                <a:latin typeface="Century Gothic"/>
                <a:ea typeface="Century Gothic"/>
                <a:cs typeface="Century Gothic"/>
                <a:sym typeface="Century Gothic"/>
              </a:defRPr>
            </a:lvl3pPr>
            <a:lvl4pPr marL="1828800" marR="0" lvl="3" indent="-317500" algn="l" rtl="0">
              <a:spcBef>
                <a:spcPts val="600"/>
              </a:spcBef>
              <a:spcAft>
                <a:spcPts val="0"/>
              </a:spcAft>
              <a:buClr>
                <a:schemeClr val="lt1"/>
              </a:buClr>
              <a:buSzPts val="1400"/>
              <a:buFont typeface="Arial"/>
              <a:buChar char="•"/>
              <a:defRPr sz="1400" b="0" i="0" u="none" strike="noStrike" cap="small">
                <a:solidFill>
                  <a:schemeClr val="lt1"/>
                </a:solidFill>
                <a:latin typeface="Century Gothic"/>
                <a:ea typeface="Century Gothic"/>
                <a:cs typeface="Century Gothic"/>
                <a:sym typeface="Century Gothic"/>
              </a:defRPr>
            </a:lvl4pPr>
            <a:lvl5pPr marL="2286000" marR="0" lvl="4" indent="-317500" algn="l" rtl="0">
              <a:spcBef>
                <a:spcPts val="600"/>
              </a:spcBef>
              <a:spcAft>
                <a:spcPts val="0"/>
              </a:spcAft>
              <a:buClr>
                <a:schemeClr val="lt1"/>
              </a:buClr>
              <a:buSzPts val="1400"/>
              <a:buFont typeface="Arial"/>
              <a:buChar char="•"/>
              <a:defRPr sz="1400" b="0" i="0" u="none" strike="noStrike" cap="small">
                <a:solidFill>
                  <a:schemeClr val="lt1"/>
                </a:solidFill>
                <a:latin typeface="Century Gothic"/>
                <a:ea typeface="Century Gothic"/>
                <a:cs typeface="Century Gothic"/>
                <a:sym typeface="Century Gothic"/>
              </a:defRPr>
            </a:lvl5pPr>
            <a:lvl6pPr marL="2743200" marR="0" lvl="5" indent="-304800" algn="l" rtl="0">
              <a:spcBef>
                <a:spcPts val="600"/>
              </a:spcBef>
              <a:spcAft>
                <a:spcPts val="0"/>
              </a:spcAft>
              <a:buClr>
                <a:schemeClr val="lt1"/>
              </a:buClr>
              <a:buSzPts val="1200"/>
              <a:buFont typeface="Arial"/>
              <a:buChar char="•"/>
              <a:defRPr sz="1200" b="0" i="0" u="none" strike="noStrike" cap="small">
                <a:solidFill>
                  <a:schemeClr val="lt1"/>
                </a:solidFill>
                <a:latin typeface="Century Gothic"/>
                <a:ea typeface="Century Gothic"/>
                <a:cs typeface="Century Gothic"/>
                <a:sym typeface="Century Gothic"/>
              </a:defRPr>
            </a:lvl6pPr>
            <a:lvl7pPr marL="3200400" marR="0" lvl="6" indent="-304800" algn="l" rtl="0">
              <a:spcBef>
                <a:spcPts val="600"/>
              </a:spcBef>
              <a:spcAft>
                <a:spcPts val="0"/>
              </a:spcAft>
              <a:buClr>
                <a:schemeClr val="lt1"/>
              </a:buClr>
              <a:buSzPts val="1200"/>
              <a:buFont typeface="Arial"/>
              <a:buChar char="•"/>
              <a:defRPr sz="1200" b="0" i="0" u="none" strike="noStrike" cap="small">
                <a:solidFill>
                  <a:schemeClr val="lt1"/>
                </a:solidFill>
                <a:latin typeface="Century Gothic"/>
                <a:ea typeface="Century Gothic"/>
                <a:cs typeface="Century Gothic"/>
                <a:sym typeface="Century Gothic"/>
              </a:defRPr>
            </a:lvl7pPr>
            <a:lvl8pPr marL="3657600" marR="0" lvl="7" indent="-304800" algn="l" rtl="0">
              <a:spcBef>
                <a:spcPts val="600"/>
              </a:spcBef>
              <a:spcAft>
                <a:spcPts val="0"/>
              </a:spcAft>
              <a:buClr>
                <a:schemeClr val="lt1"/>
              </a:buClr>
              <a:buSzPts val="1200"/>
              <a:buFont typeface="Arial"/>
              <a:buChar char="•"/>
              <a:defRPr sz="1200" b="0" i="0" u="none" strike="noStrike" cap="small">
                <a:solidFill>
                  <a:schemeClr val="lt1"/>
                </a:solidFill>
                <a:latin typeface="Century Gothic"/>
                <a:ea typeface="Century Gothic"/>
                <a:cs typeface="Century Gothic"/>
                <a:sym typeface="Century Gothic"/>
              </a:defRPr>
            </a:lvl8pPr>
            <a:lvl9pPr marL="4114800" marR="0" lvl="8" indent="-304800" algn="l" rtl="0">
              <a:spcBef>
                <a:spcPts val="600"/>
              </a:spcBef>
              <a:spcAft>
                <a:spcPts val="600"/>
              </a:spcAft>
              <a:buClr>
                <a:schemeClr val="lt1"/>
              </a:buClr>
              <a:buSzPts val="1200"/>
              <a:buFont typeface="Arial"/>
              <a:buChar char="•"/>
              <a:defRPr sz="1200" b="0" i="0" u="none" strike="noStrike" cap="small">
                <a:solidFill>
                  <a:schemeClr val="lt1"/>
                </a:solidFill>
                <a:latin typeface="Century Gothic"/>
                <a:ea typeface="Century Gothic"/>
                <a:cs typeface="Century Gothic"/>
                <a:sym typeface="Century Gothic"/>
              </a:defRPr>
            </a:lvl9pPr>
          </a:lstStyle>
          <a:p>
            <a:endParaRPr/>
          </a:p>
        </p:txBody>
      </p:sp>
      <p:sp>
        <p:nvSpPr>
          <p:cNvPr id="12" name="Google Shape;12;p1"/>
          <p:cNvSpPr txBox="1">
            <a:spLocks noGrp="1"/>
          </p:cNvSpPr>
          <p:nvPr>
            <p:ph type="dt" idx="10"/>
          </p:nvPr>
        </p:nvSpPr>
        <p:spPr>
          <a:xfrm>
            <a:off x="8837612" y="5883275"/>
            <a:ext cx="1600200"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900" b="1" i="0" u="none" strike="noStrike" cap="none">
                <a:solidFill>
                  <a:srgbClr val="BFBFBF"/>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9pPr>
          </a:lstStyle>
          <a:p>
            <a:endParaRPr/>
          </a:p>
        </p:txBody>
      </p:sp>
      <p:sp>
        <p:nvSpPr>
          <p:cNvPr id="13" name="Google Shape;13;p1"/>
          <p:cNvSpPr txBox="1">
            <a:spLocks noGrp="1"/>
          </p:cNvSpPr>
          <p:nvPr>
            <p:ph type="ftr" idx="11"/>
          </p:nvPr>
        </p:nvSpPr>
        <p:spPr>
          <a:xfrm>
            <a:off x="1141412" y="5883275"/>
            <a:ext cx="7543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1" i="0" u="none" strike="noStrike" cap="none">
                <a:solidFill>
                  <a:srgbClr val="BFBFBF"/>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9pPr>
          </a:lstStyle>
          <a:p>
            <a:endParaRPr/>
          </a:p>
        </p:txBody>
      </p:sp>
      <p:sp>
        <p:nvSpPr>
          <p:cNvPr id="14" name="Google Shape;14;p1"/>
          <p:cNvSpPr txBox="1">
            <a:spLocks noGrp="1"/>
          </p:cNvSpPr>
          <p:nvPr>
            <p:ph type="sldNum" idx="12"/>
          </p:nvPr>
        </p:nvSpPr>
        <p:spPr>
          <a:xfrm>
            <a:off x="10514012" y="5883275"/>
            <a:ext cx="551167"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1" i="0" u="none" strike="noStrike" cap="none">
                <a:solidFill>
                  <a:srgbClr val="BFBFBF"/>
                </a:solidFill>
                <a:latin typeface="Century Gothic"/>
                <a:ea typeface="Century Gothic"/>
                <a:cs typeface="Century Gothic"/>
                <a:sym typeface="Century Gothic"/>
              </a:defRPr>
            </a:lvl1pPr>
            <a:lvl2pPr marL="0" marR="0" lvl="1" indent="0" algn="r" rtl="0">
              <a:spcBef>
                <a:spcPts val="0"/>
              </a:spcBef>
              <a:buNone/>
              <a:defRPr sz="900" b="1" i="0" u="none" strike="noStrike" cap="none">
                <a:solidFill>
                  <a:srgbClr val="BFBFBF"/>
                </a:solidFill>
                <a:latin typeface="Century Gothic"/>
                <a:ea typeface="Century Gothic"/>
                <a:cs typeface="Century Gothic"/>
                <a:sym typeface="Century Gothic"/>
              </a:defRPr>
            </a:lvl2pPr>
            <a:lvl3pPr marL="0" marR="0" lvl="2" indent="0" algn="r" rtl="0">
              <a:spcBef>
                <a:spcPts val="0"/>
              </a:spcBef>
              <a:buNone/>
              <a:defRPr sz="900" b="1" i="0" u="none" strike="noStrike" cap="none">
                <a:solidFill>
                  <a:srgbClr val="BFBFBF"/>
                </a:solidFill>
                <a:latin typeface="Century Gothic"/>
                <a:ea typeface="Century Gothic"/>
                <a:cs typeface="Century Gothic"/>
                <a:sym typeface="Century Gothic"/>
              </a:defRPr>
            </a:lvl3pPr>
            <a:lvl4pPr marL="0" marR="0" lvl="3" indent="0" algn="r" rtl="0">
              <a:spcBef>
                <a:spcPts val="0"/>
              </a:spcBef>
              <a:buNone/>
              <a:defRPr sz="900" b="1" i="0" u="none" strike="noStrike" cap="none">
                <a:solidFill>
                  <a:srgbClr val="BFBFBF"/>
                </a:solidFill>
                <a:latin typeface="Century Gothic"/>
                <a:ea typeface="Century Gothic"/>
                <a:cs typeface="Century Gothic"/>
                <a:sym typeface="Century Gothic"/>
              </a:defRPr>
            </a:lvl4pPr>
            <a:lvl5pPr marL="0" marR="0" lvl="4" indent="0" algn="r" rtl="0">
              <a:spcBef>
                <a:spcPts val="0"/>
              </a:spcBef>
              <a:buNone/>
              <a:defRPr sz="900" b="1" i="0" u="none" strike="noStrike" cap="none">
                <a:solidFill>
                  <a:srgbClr val="BFBFBF"/>
                </a:solidFill>
                <a:latin typeface="Century Gothic"/>
                <a:ea typeface="Century Gothic"/>
                <a:cs typeface="Century Gothic"/>
                <a:sym typeface="Century Gothic"/>
              </a:defRPr>
            </a:lvl5pPr>
            <a:lvl6pPr marL="0" marR="0" lvl="5" indent="0" algn="r" rtl="0">
              <a:spcBef>
                <a:spcPts val="0"/>
              </a:spcBef>
              <a:buNone/>
              <a:defRPr sz="900" b="1" i="0" u="none" strike="noStrike" cap="none">
                <a:solidFill>
                  <a:srgbClr val="BFBFBF"/>
                </a:solidFill>
                <a:latin typeface="Century Gothic"/>
                <a:ea typeface="Century Gothic"/>
                <a:cs typeface="Century Gothic"/>
                <a:sym typeface="Century Gothic"/>
              </a:defRPr>
            </a:lvl6pPr>
            <a:lvl7pPr marL="0" marR="0" lvl="6" indent="0" algn="r" rtl="0">
              <a:spcBef>
                <a:spcPts val="0"/>
              </a:spcBef>
              <a:buNone/>
              <a:defRPr sz="900" b="1" i="0" u="none" strike="noStrike" cap="none">
                <a:solidFill>
                  <a:srgbClr val="BFBFBF"/>
                </a:solidFill>
                <a:latin typeface="Century Gothic"/>
                <a:ea typeface="Century Gothic"/>
                <a:cs typeface="Century Gothic"/>
                <a:sym typeface="Century Gothic"/>
              </a:defRPr>
            </a:lvl7pPr>
            <a:lvl8pPr marL="0" marR="0" lvl="7" indent="0" algn="r" rtl="0">
              <a:spcBef>
                <a:spcPts val="0"/>
              </a:spcBef>
              <a:buNone/>
              <a:defRPr sz="900" b="1" i="0" u="none" strike="noStrike" cap="none">
                <a:solidFill>
                  <a:srgbClr val="BFBFBF"/>
                </a:solidFill>
                <a:latin typeface="Century Gothic"/>
                <a:ea typeface="Century Gothic"/>
                <a:cs typeface="Century Gothic"/>
                <a:sym typeface="Century Gothic"/>
              </a:defRPr>
            </a:lvl8pPr>
            <a:lvl9pPr marL="0" marR="0" lvl="8" indent="0" algn="r" rtl="0">
              <a:spcBef>
                <a:spcPts val="0"/>
              </a:spcBef>
              <a:buNone/>
              <a:defRPr sz="900" b="1" i="0" u="none" strike="noStrike" cap="none">
                <a:solidFill>
                  <a:srgbClr val="BFBFB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youtube.com/watch?v=YAR_9N7i4EA"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pic>
        <p:nvPicPr>
          <p:cNvPr id="133" name="Google Shape;133;p19" descr="San Carlos Unified School District will present its transformative Shiłgozhóó initiative, a culturally responsive approach to being a trauma-informed school system. Learn how the CARE Centers, led by dedicated Cultural Success Coaches, create safe spaces for students to thrive socially, culturally, and academically. Staff and students will share powerful stories of resilience and inclusion and immerse you in the vibrant traditions of the San Carlos community with a captivating performance by the San Carlos Middle School Apache Crown Dancers—an unforgettable celebration of heritage and success." title="Building Resilence–Shilgozhoo">
            <a:hlinkClick r:id="rId3"/>
          </p:cNvPr>
          <p:cNvPicPr preferRelativeResize="0"/>
          <p:nvPr/>
        </p:nvPicPr>
        <p:blipFill>
          <a:blip r:embed="rId4">
            <a:alphaModFix/>
          </a:blip>
          <a:stretch>
            <a:fillRect/>
          </a:stretch>
        </p:blipFill>
        <p:spPr>
          <a:xfrm>
            <a:off x="4395138" y="2410875"/>
            <a:ext cx="3401725" cy="1913475"/>
          </a:xfrm>
          <a:prstGeom prst="rect">
            <a:avLst/>
          </a:prstGeom>
          <a:noFill/>
          <a:ln>
            <a:noFill/>
          </a:ln>
          <a:effectLst>
            <a:outerShdw blurRad="57150" dist="19050" dir="5400000" algn="bl" rotWithShape="0">
              <a:srgbClr val="000000">
                <a:alpha val="5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3"/>
                                        </p:tgtEl>
                                        <p:attrNameLst>
                                          <p:attrName>style.visibility</p:attrName>
                                        </p:attrNameLst>
                                      </p:cBhvr>
                                      <p:to>
                                        <p:strVal val="visible"/>
                                      </p:to>
                                    </p:set>
                                    <p:animEffect transition="in" filter="fade">
                                      <p:cBhvr>
                                        <p:cTn id="7" dur="1000"/>
                                        <p:tgtEl>
                                          <p:spTgt spid="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28"/>
          <p:cNvSpPr txBox="1">
            <a:spLocks noGrp="1"/>
          </p:cNvSpPr>
          <p:nvPr>
            <p:ph type="title"/>
          </p:nvPr>
        </p:nvSpPr>
        <p:spPr>
          <a:xfrm>
            <a:off x="1141413" y="609600"/>
            <a:ext cx="9906000" cy="1905000"/>
          </a:xfrm>
          <a:prstGeom prst="rect">
            <a:avLst/>
          </a:prstGeom>
          <a:noFill/>
          <a:ln>
            <a:noFill/>
          </a:ln>
          <a:effectLst>
            <a:outerShdw blurRad="25400">
              <a:srgbClr val="000000">
                <a:alpha val="45880"/>
              </a:srgbClr>
            </a:outerShdw>
          </a:effectLst>
        </p:spPr>
        <p:txBody>
          <a:bodyPr spcFirstLastPara="1" wrap="square" lIns="91425" tIns="45700" rIns="91425" bIns="45700" anchor="ctr" anchorCtr="0">
            <a:noAutofit/>
          </a:bodyPr>
          <a:lstStyle/>
          <a:p>
            <a:pPr marL="0" lvl="0" indent="0" algn="ctr" rtl="0">
              <a:spcBef>
                <a:spcPts val="0"/>
              </a:spcBef>
              <a:spcAft>
                <a:spcPts val="0"/>
              </a:spcAft>
              <a:buClr>
                <a:srgbClr val="FF0000"/>
              </a:buClr>
              <a:buSzPts val="6000"/>
              <a:buFont typeface="Corben"/>
              <a:buNone/>
            </a:pPr>
            <a:r>
              <a:rPr lang="en-US" sz="6000">
                <a:solidFill>
                  <a:srgbClr val="FF0000"/>
                </a:solidFill>
                <a:latin typeface="Corben"/>
                <a:ea typeface="Corben"/>
                <a:cs typeface="Corben"/>
                <a:sym typeface="Corben"/>
              </a:rPr>
              <a:t>C.A.R.E.</a:t>
            </a:r>
            <a:endParaRPr/>
          </a:p>
        </p:txBody>
      </p:sp>
      <p:sp>
        <p:nvSpPr>
          <p:cNvPr id="307" name="Google Shape;307;p28"/>
          <p:cNvSpPr txBox="1">
            <a:spLocks noGrp="1"/>
          </p:cNvSpPr>
          <p:nvPr>
            <p:ph type="body" idx="1"/>
          </p:nvPr>
        </p:nvSpPr>
        <p:spPr>
          <a:xfrm>
            <a:off x="1141413" y="2666999"/>
            <a:ext cx="9906000" cy="3124200"/>
          </a:xfrm>
          <a:prstGeom prst="rect">
            <a:avLst/>
          </a:prstGeom>
          <a:noFill/>
          <a:ln>
            <a:noFill/>
          </a:ln>
          <a:effectLst>
            <a:outerShdw blurRad="25400">
              <a:srgbClr val="000000">
                <a:alpha val="45880"/>
              </a:srgbClr>
            </a:outerShdw>
          </a:effectLst>
        </p:spPr>
        <p:txBody>
          <a:bodyPr spcFirstLastPara="1" wrap="square" lIns="91425" tIns="45700" rIns="91425" bIns="45700" anchor="t" anchorCtr="0">
            <a:normAutofit lnSpcReduction="10000"/>
          </a:bodyPr>
          <a:lstStyle/>
          <a:p>
            <a:pPr marL="342900" lvl="0" indent="-306000" algn="l" rtl="0">
              <a:spcBef>
                <a:spcPts val="0"/>
              </a:spcBef>
              <a:spcAft>
                <a:spcPts val="0"/>
              </a:spcAft>
              <a:buSzPts val="3080"/>
              <a:buChar char="•"/>
            </a:pPr>
            <a:r>
              <a:rPr lang="en-US" sz="4400" b="1">
                <a:latin typeface="Gentium Basic"/>
                <a:ea typeface="Gentium Basic"/>
                <a:cs typeface="Gentium Basic"/>
                <a:sym typeface="Gentium Basic"/>
              </a:rPr>
              <a:t>C-Calming</a:t>
            </a:r>
            <a:endParaRPr/>
          </a:p>
          <a:p>
            <a:pPr marL="342900" lvl="0" indent="-306000" algn="l" rtl="0">
              <a:spcBef>
                <a:spcPts val="1480"/>
              </a:spcBef>
              <a:spcAft>
                <a:spcPts val="0"/>
              </a:spcAft>
              <a:buSzPts val="3080"/>
              <a:buChar char="•"/>
            </a:pPr>
            <a:r>
              <a:rPr lang="en-US" sz="4400" b="1">
                <a:latin typeface="Gentium Basic"/>
                <a:ea typeface="Gentium Basic"/>
                <a:cs typeface="Gentium Basic"/>
                <a:sym typeface="Gentium Basic"/>
              </a:rPr>
              <a:t>A-Accepting</a:t>
            </a:r>
            <a:endParaRPr/>
          </a:p>
          <a:p>
            <a:pPr marL="342900" lvl="0" indent="-306000" algn="l" rtl="0">
              <a:spcBef>
                <a:spcPts val="1480"/>
              </a:spcBef>
              <a:spcAft>
                <a:spcPts val="0"/>
              </a:spcAft>
              <a:buSzPts val="3080"/>
              <a:buChar char="•"/>
            </a:pPr>
            <a:r>
              <a:rPr lang="en-US" sz="4400" b="1">
                <a:latin typeface="Gentium Basic"/>
                <a:ea typeface="Gentium Basic"/>
                <a:cs typeface="Gentium Basic"/>
                <a:sym typeface="Gentium Basic"/>
              </a:rPr>
              <a:t>R-Restorative</a:t>
            </a:r>
            <a:endParaRPr/>
          </a:p>
          <a:p>
            <a:pPr marL="342900" lvl="0" indent="-306000" algn="l" rtl="0">
              <a:spcBef>
                <a:spcPts val="1480"/>
              </a:spcBef>
              <a:spcAft>
                <a:spcPts val="0"/>
              </a:spcAft>
              <a:buSzPts val="3080"/>
              <a:buChar char="•"/>
            </a:pPr>
            <a:r>
              <a:rPr lang="en-US" sz="4400" b="1">
                <a:latin typeface="Gentium Basic"/>
                <a:ea typeface="Gentium Basic"/>
                <a:cs typeface="Gentium Basic"/>
                <a:sym typeface="Gentium Basic"/>
              </a:rPr>
              <a:t>E-Empowering</a:t>
            </a:r>
            <a:endParaRPr/>
          </a:p>
        </p:txBody>
      </p:sp>
      <p:pic>
        <p:nvPicPr>
          <p:cNvPr id="308" name="Google Shape;308;p28"/>
          <p:cNvPicPr preferRelativeResize="0"/>
          <p:nvPr/>
        </p:nvPicPr>
        <p:blipFill rotWithShape="1">
          <a:blip r:embed="rId3">
            <a:alphaModFix/>
          </a:blip>
          <a:srcRect/>
          <a:stretch/>
        </p:blipFill>
        <p:spPr>
          <a:xfrm>
            <a:off x="6976684" y="1646139"/>
            <a:ext cx="4862994" cy="432152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29"/>
          <p:cNvSpPr txBox="1">
            <a:spLocks noGrp="1"/>
          </p:cNvSpPr>
          <p:nvPr>
            <p:ph type="title"/>
          </p:nvPr>
        </p:nvSpPr>
        <p:spPr>
          <a:xfrm>
            <a:off x="1141413" y="609600"/>
            <a:ext cx="9906000" cy="1905000"/>
          </a:xfrm>
          <a:prstGeom prst="rect">
            <a:avLst/>
          </a:prstGeom>
          <a:noFill/>
          <a:ln>
            <a:noFill/>
          </a:ln>
          <a:effectLst>
            <a:outerShdw blurRad="25400">
              <a:srgbClr val="000000">
                <a:alpha val="45880"/>
              </a:srgbClr>
            </a:outerShdw>
          </a:effectLst>
        </p:spPr>
        <p:txBody>
          <a:bodyPr spcFirstLastPara="1" wrap="square" lIns="91425" tIns="45700" rIns="91425" bIns="45700" anchor="ctr" anchorCtr="0">
            <a:noAutofit/>
          </a:bodyPr>
          <a:lstStyle/>
          <a:p>
            <a:pPr marL="0" lvl="0" indent="0" algn="ctr" rtl="0">
              <a:spcBef>
                <a:spcPts val="0"/>
              </a:spcBef>
              <a:spcAft>
                <a:spcPts val="0"/>
              </a:spcAft>
              <a:buClr>
                <a:srgbClr val="FF0000"/>
              </a:buClr>
              <a:buSzPts val="6000"/>
              <a:buFont typeface="Corben"/>
              <a:buNone/>
            </a:pPr>
            <a:r>
              <a:rPr lang="en-US" sz="6000">
                <a:solidFill>
                  <a:srgbClr val="FF0000"/>
                </a:solidFill>
                <a:latin typeface="Corben"/>
                <a:ea typeface="Corben"/>
                <a:cs typeface="Corben"/>
                <a:sym typeface="Corben"/>
              </a:rPr>
              <a:t>C.A.R.E.</a:t>
            </a:r>
            <a:endParaRPr sz="6000"/>
          </a:p>
        </p:txBody>
      </p:sp>
      <p:sp>
        <p:nvSpPr>
          <p:cNvPr id="314" name="Google Shape;314;p29"/>
          <p:cNvSpPr txBox="1">
            <a:spLocks noGrp="1"/>
          </p:cNvSpPr>
          <p:nvPr>
            <p:ph type="body" idx="1"/>
          </p:nvPr>
        </p:nvSpPr>
        <p:spPr>
          <a:xfrm>
            <a:off x="1141413" y="2666999"/>
            <a:ext cx="9906000" cy="3124200"/>
          </a:xfrm>
          <a:prstGeom prst="rect">
            <a:avLst/>
          </a:prstGeom>
          <a:noFill/>
          <a:ln>
            <a:noFill/>
          </a:ln>
          <a:effectLst>
            <a:outerShdw blurRad="25400">
              <a:srgbClr val="000000">
                <a:alpha val="45880"/>
              </a:srgbClr>
            </a:outerShdw>
          </a:effectLst>
        </p:spPr>
        <p:txBody>
          <a:bodyPr spcFirstLastPara="1" wrap="square" lIns="91425" tIns="45700" rIns="91425" bIns="45700" anchor="t" anchorCtr="0">
            <a:normAutofit lnSpcReduction="20000"/>
          </a:bodyPr>
          <a:lstStyle/>
          <a:p>
            <a:pPr marL="342900" lvl="0" indent="-306000" algn="l" rtl="0">
              <a:spcBef>
                <a:spcPts val="0"/>
              </a:spcBef>
              <a:spcAft>
                <a:spcPts val="0"/>
              </a:spcAft>
              <a:buSzPts val="3360"/>
              <a:buChar char="•"/>
            </a:pPr>
            <a:r>
              <a:rPr lang="en-US" sz="4800">
                <a:latin typeface="Gentium Basic"/>
                <a:ea typeface="Gentium Basic"/>
                <a:cs typeface="Gentium Basic"/>
                <a:sym typeface="Gentium Basic"/>
              </a:rPr>
              <a:t>Self Esteem </a:t>
            </a:r>
            <a:endParaRPr/>
          </a:p>
          <a:p>
            <a:pPr marL="342900" lvl="0" indent="-306000" algn="l" rtl="0">
              <a:spcBef>
                <a:spcPts val="1560"/>
              </a:spcBef>
              <a:spcAft>
                <a:spcPts val="0"/>
              </a:spcAft>
              <a:buSzPts val="3360"/>
              <a:buChar char="•"/>
            </a:pPr>
            <a:r>
              <a:rPr lang="en-US" sz="4800">
                <a:latin typeface="Gentium Basic"/>
                <a:ea typeface="Gentium Basic"/>
                <a:cs typeface="Gentium Basic"/>
                <a:sym typeface="Gentium Basic"/>
              </a:rPr>
              <a:t>Truancy</a:t>
            </a:r>
            <a:endParaRPr/>
          </a:p>
          <a:p>
            <a:pPr marL="342900" lvl="0" indent="-306000" algn="l" rtl="0">
              <a:spcBef>
                <a:spcPts val="1560"/>
              </a:spcBef>
              <a:spcAft>
                <a:spcPts val="0"/>
              </a:spcAft>
              <a:buSzPts val="3360"/>
              <a:buChar char="•"/>
            </a:pPr>
            <a:r>
              <a:rPr lang="en-US" sz="4800">
                <a:latin typeface="Gentium Basic"/>
                <a:ea typeface="Gentium Basic"/>
                <a:cs typeface="Gentium Basic"/>
                <a:sym typeface="Gentium Basic"/>
              </a:rPr>
              <a:t>Basic Needs</a:t>
            </a:r>
            <a:endParaRPr/>
          </a:p>
          <a:p>
            <a:pPr marL="36899" lvl="0" indent="0" algn="l" rtl="0">
              <a:spcBef>
                <a:spcPts val="1400"/>
              </a:spcBef>
              <a:spcAft>
                <a:spcPts val="0"/>
              </a:spcAft>
              <a:buSzPts val="2800"/>
              <a:buNone/>
            </a:pPr>
            <a:endParaRPr sz="4000">
              <a:latin typeface="Gentium Basic"/>
              <a:ea typeface="Gentium Basic"/>
              <a:cs typeface="Gentium Basic"/>
              <a:sym typeface="Gentium Basic"/>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30"/>
          <p:cNvSpPr txBox="1">
            <a:spLocks noGrp="1"/>
          </p:cNvSpPr>
          <p:nvPr>
            <p:ph type="title"/>
          </p:nvPr>
        </p:nvSpPr>
        <p:spPr>
          <a:xfrm>
            <a:off x="1141413" y="609600"/>
            <a:ext cx="9906000" cy="1905000"/>
          </a:xfrm>
          <a:prstGeom prst="rect">
            <a:avLst/>
          </a:prstGeom>
          <a:noFill/>
          <a:ln>
            <a:noFill/>
          </a:ln>
          <a:effectLst>
            <a:outerShdw blurRad="25400">
              <a:srgbClr val="000000">
                <a:alpha val="45880"/>
              </a:srgbClr>
            </a:outerShdw>
          </a:effectLst>
        </p:spPr>
        <p:txBody>
          <a:bodyPr spcFirstLastPara="1" wrap="square" lIns="91425" tIns="45700" rIns="91425" bIns="45700" anchor="ctr" anchorCtr="0">
            <a:noAutofit/>
          </a:bodyPr>
          <a:lstStyle/>
          <a:p>
            <a:pPr marL="0" lvl="0" indent="0" algn="ctr" rtl="0">
              <a:spcBef>
                <a:spcPts val="0"/>
              </a:spcBef>
              <a:spcAft>
                <a:spcPts val="0"/>
              </a:spcAft>
              <a:buClr>
                <a:srgbClr val="FF0000"/>
              </a:buClr>
              <a:buSzPts val="6000"/>
              <a:buFont typeface="Corben"/>
              <a:buNone/>
            </a:pPr>
            <a:r>
              <a:rPr lang="en-US" sz="6000">
                <a:solidFill>
                  <a:srgbClr val="FF0000"/>
                </a:solidFill>
                <a:latin typeface="Corben"/>
                <a:ea typeface="Corben"/>
                <a:cs typeface="Corben"/>
                <a:sym typeface="Corben"/>
              </a:rPr>
              <a:t>C.A.R.E.</a:t>
            </a:r>
            <a:endParaRPr sz="6000"/>
          </a:p>
        </p:txBody>
      </p:sp>
      <p:sp>
        <p:nvSpPr>
          <p:cNvPr id="320" name="Google Shape;320;p30"/>
          <p:cNvSpPr txBox="1">
            <a:spLocks noGrp="1"/>
          </p:cNvSpPr>
          <p:nvPr>
            <p:ph type="body" idx="1"/>
          </p:nvPr>
        </p:nvSpPr>
        <p:spPr>
          <a:xfrm>
            <a:off x="1141413" y="2666999"/>
            <a:ext cx="9906000" cy="3124200"/>
          </a:xfrm>
          <a:prstGeom prst="rect">
            <a:avLst/>
          </a:prstGeom>
          <a:noFill/>
          <a:ln>
            <a:noFill/>
          </a:ln>
          <a:effectLst>
            <a:outerShdw blurRad="25400">
              <a:srgbClr val="000000">
                <a:alpha val="45880"/>
              </a:srgbClr>
            </a:outerShdw>
          </a:effectLst>
        </p:spPr>
        <p:txBody>
          <a:bodyPr spcFirstLastPara="1" wrap="square" lIns="91425" tIns="45700" rIns="91425" bIns="45700" anchor="t" anchorCtr="0">
            <a:normAutofit lnSpcReduction="20000"/>
          </a:bodyPr>
          <a:lstStyle/>
          <a:p>
            <a:pPr marL="342900" lvl="0" indent="-306000" algn="l" rtl="0">
              <a:spcBef>
                <a:spcPts val="0"/>
              </a:spcBef>
              <a:spcAft>
                <a:spcPts val="0"/>
              </a:spcAft>
              <a:buSzPts val="3360"/>
              <a:buChar char="•"/>
            </a:pPr>
            <a:r>
              <a:rPr lang="en-US" sz="4800">
                <a:latin typeface="Gentium Basic"/>
                <a:ea typeface="Gentium Basic"/>
                <a:cs typeface="Gentium Basic"/>
                <a:sym typeface="Gentium Basic"/>
              </a:rPr>
              <a:t>Services Provided</a:t>
            </a:r>
            <a:endParaRPr/>
          </a:p>
          <a:p>
            <a:pPr marL="342900" lvl="0" indent="-306000" algn="l" rtl="0">
              <a:spcBef>
                <a:spcPts val="1560"/>
              </a:spcBef>
              <a:spcAft>
                <a:spcPts val="0"/>
              </a:spcAft>
              <a:buSzPts val="3360"/>
              <a:buChar char="•"/>
            </a:pPr>
            <a:r>
              <a:rPr lang="en-US" sz="4800">
                <a:latin typeface="Gentium Basic"/>
                <a:ea typeface="Gentium Basic"/>
                <a:cs typeface="Gentium Basic"/>
                <a:sym typeface="Gentium Basic"/>
              </a:rPr>
              <a:t>Hygiene Care</a:t>
            </a:r>
            <a:endParaRPr/>
          </a:p>
          <a:p>
            <a:pPr marL="342900" lvl="0" indent="-306000" algn="l" rtl="0">
              <a:spcBef>
                <a:spcPts val="1560"/>
              </a:spcBef>
              <a:spcAft>
                <a:spcPts val="0"/>
              </a:spcAft>
              <a:buSzPts val="3360"/>
              <a:buChar char="•"/>
            </a:pPr>
            <a:r>
              <a:rPr lang="en-US" sz="4800">
                <a:latin typeface="Gentium Basic"/>
                <a:ea typeface="Gentium Basic"/>
                <a:cs typeface="Gentium Basic"/>
                <a:sym typeface="Gentium Basic"/>
              </a:rPr>
              <a:t>Clothing</a:t>
            </a:r>
            <a:endParaRPr/>
          </a:p>
          <a:p>
            <a:pPr marL="342900" lvl="0" indent="-306000" algn="l" rtl="0">
              <a:spcBef>
                <a:spcPts val="1560"/>
              </a:spcBef>
              <a:spcAft>
                <a:spcPts val="0"/>
              </a:spcAft>
              <a:buSzPts val="3360"/>
              <a:buChar char="•"/>
            </a:pPr>
            <a:r>
              <a:rPr lang="en-US" sz="4800">
                <a:latin typeface="Gentium Basic"/>
                <a:ea typeface="Gentium Basic"/>
                <a:cs typeface="Gentium Basic"/>
                <a:sym typeface="Gentium Basic"/>
              </a:rPr>
              <a:t>Academic Support</a:t>
            </a:r>
            <a:endParaRPr/>
          </a:p>
        </p:txBody>
      </p:sp>
      <p:pic>
        <p:nvPicPr>
          <p:cNvPr id="321" name="Google Shape;321;p30"/>
          <p:cNvPicPr preferRelativeResize="0"/>
          <p:nvPr/>
        </p:nvPicPr>
        <p:blipFill rotWithShape="1">
          <a:blip r:embed="rId3">
            <a:alphaModFix/>
          </a:blip>
          <a:srcRect/>
          <a:stretch/>
        </p:blipFill>
        <p:spPr>
          <a:xfrm>
            <a:off x="8111989" y="1621411"/>
            <a:ext cx="3155568" cy="2217164"/>
          </a:xfrm>
          <a:prstGeom prst="rect">
            <a:avLst/>
          </a:prstGeom>
          <a:noFill/>
          <a:ln>
            <a:noFill/>
          </a:ln>
        </p:spPr>
      </p:pic>
      <p:pic>
        <p:nvPicPr>
          <p:cNvPr id="322" name="Google Shape;322;p30"/>
          <p:cNvPicPr preferRelativeResize="0"/>
          <p:nvPr/>
        </p:nvPicPr>
        <p:blipFill rotWithShape="1">
          <a:blip r:embed="rId4">
            <a:alphaModFix/>
          </a:blip>
          <a:srcRect/>
          <a:stretch/>
        </p:blipFill>
        <p:spPr>
          <a:xfrm>
            <a:off x="8111989" y="3990974"/>
            <a:ext cx="3171309" cy="221716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31"/>
          <p:cNvSpPr txBox="1">
            <a:spLocks noGrp="1"/>
          </p:cNvSpPr>
          <p:nvPr>
            <p:ph type="title"/>
          </p:nvPr>
        </p:nvSpPr>
        <p:spPr>
          <a:xfrm>
            <a:off x="1141413" y="609600"/>
            <a:ext cx="9906000" cy="1905000"/>
          </a:xfrm>
          <a:prstGeom prst="rect">
            <a:avLst/>
          </a:prstGeom>
          <a:noFill/>
          <a:ln>
            <a:noFill/>
          </a:ln>
          <a:effectLst>
            <a:outerShdw blurRad="25400">
              <a:srgbClr val="000000">
                <a:alpha val="45880"/>
              </a:srgbClr>
            </a:outerShdw>
          </a:effectLst>
        </p:spPr>
        <p:txBody>
          <a:bodyPr spcFirstLastPara="1" wrap="square" lIns="91425" tIns="45700" rIns="91425" bIns="45700" anchor="ctr" anchorCtr="0">
            <a:normAutofit/>
          </a:bodyPr>
          <a:lstStyle/>
          <a:p>
            <a:pPr marL="0" lvl="0" indent="0" algn="ctr" rtl="0">
              <a:spcBef>
                <a:spcPts val="0"/>
              </a:spcBef>
              <a:spcAft>
                <a:spcPts val="0"/>
              </a:spcAft>
              <a:buClr>
                <a:srgbClr val="FF0000"/>
              </a:buClr>
              <a:buSzPts val="5400"/>
              <a:buFont typeface="Corben"/>
              <a:buNone/>
            </a:pPr>
            <a:r>
              <a:rPr lang="en-US" sz="5400">
                <a:solidFill>
                  <a:srgbClr val="FF0000"/>
                </a:solidFill>
                <a:latin typeface="Corben"/>
                <a:ea typeface="Corben"/>
                <a:cs typeface="Corben"/>
                <a:sym typeface="Corben"/>
              </a:rPr>
              <a:t>C.A.R.E.</a:t>
            </a:r>
            <a:endParaRPr sz="5400"/>
          </a:p>
        </p:txBody>
      </p:sp>
      <p:sp>
        <p:nvSpPr>
          <p:cNvPr id="328" name="Google Shape;328;p31"/>
          <p:cNvSpPr txBox="1">
            <a:spLocks noGrp="1"/>
          </p:cNvSpPr>
          <p:nvPr>
            <p:ph type="body" idx="1"/>
          </p:nvPr>
        </p:nvSpPr>
        <p:spPr>
          <a:xfrm>
            <a:off x="1141413" y="2666999"/>
            <a:ext cx="9906000" cy="3124200"/>
          </a:xfrm>
          <a:prstGeom prst="rect">
            <a:avLst/>
          </a:prstGeom>
          <a:noFill/>
          <a:ln>
            <a:noFill/>
          </a:ln>
          <a:effectLst>
            <a:outerShdw blurRad="25400">
              <a:srgbClr val="000000">
                <a:alpha val="45880"/>
              </a:srgbClr>
            </a:outerShdw>
          </a:effectLst>
        </p:spPr>
        <p:txBody>
          <a:bodyPr spcFirstLastPara="1" wrap="square" lIns="91425" tIns="45700" rIns="91425" bIns="45700" anchor="t" anchorCtr="0">
            <a:normAutofit/>
          </a:bodyPr>
          <a:lstStyle/>
          <a:p>
            <a:pPr marL="342900" lvl="0" indent="-306000" algn="l" rtl="0">
              <a:spcBef>
                <a:spcPts val="0"/>
              </a:spcBef>
              <a:spcAft>
                <a:spcPts val="0"/>
              </a:spcAft>
              <a:buSzPts val="3360"/>
              <a:buChar char="•"/>
            </a:pPr>
            <a:r>
              <a:rPr lang="en-US" sz="4800">
                <a:latin typeface="Gentium Basic"/>
                <a:ea typeface="Gentium Basic"/>
                <a:cs typeface="Gentium Basic"/>
                <a:sym typeface="Gentium Basic"/>
              </a:rPr>
              <a:t>Trauma, ACE’s</a:t>
            </a:r>
            <a:endParaRPr/>
          </a:p>
          <a:p>
            <a:pPr marL="342900" lvl="0" indent="-306000" algn="l" rtl="0">
              <a:spcBef>
                <a:spcPts val="1560"/>
              </a:spcBef>
              <a:spcAft>
                <a:spcPts val="0"/>
              </a:spcAft>
              <a:buSzPts val="3360"/>
              <a:buChar char="•"/>
            </a:pPr>
            <a:r>
              <a:rPr lang="en-US" sz="4800">
                <a:latin typeface="Gentium Basic"/>
                <a:ea typeface="Gentium Basic"/>
                <a:cs typeface="Gentium Basic"/>
                <a:sym typeface="Gentium Basic"/>
              </a:rPr>
              <a:t>Mental Health</a:t>
            </a:r>
            <a:endParaRPr/>
          </a:p>
          <a:p>
            <a:pPr marL="342900" lvl="0" indent="-306000" algn="l" rtl="0">
              <a:spcBef>
                <a:spcPts val="1560"/>
              </a:spcBef>
              <a:spcAft>
                <a:spcPts val="0"/>
              </a:spcAft>
              <a:buSzPts val="3360"/>
              <a:buChar char="•"/>
            </a:pPr>
            <a:r>
              <a:rPr lang="en-US" sz="4800">
                <a:latin typeface="Gentium Basic"/>
                <a:ea typeface="Gentium Basic"/>
                <a:cs typeface="Gentium Basic"/>
                <a:sym typeface="Gentium Basic"/>
              </a:rPr>
              <a:t>Social-Emotional Support</a:t>
            </a:r>
            <a:endParaRPr/>
          </a:p>
        </p:txBody>
      </p:sp>
      <p:pic>
        <p:nvPicPr>
          <p:cNvPr id="329" name="Google Shape;329;p31"/>
          <p:cNvPicPr preferRelativeResize="0"/>
          <p:nvPr/>
        </p:nvPicPr>
        <p:blipFill rotWithShape="1">
          <a:blip r:embed="rId3">
            <a:alphaModFix/>
          </a:blip>
          <a:srcRect/>
          <a:stretch/>
        </p:blipFill>
        <p:spPr>
          <a:xfrm>
            <a:off x="7991475" y="1580049"/>
            <a:ext cx="3448051" cy="29062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32"/>
          <p:cNvSpPr txBox="1">
            <a:spLocks noGrp="1"/>
          </p:cNvSpPr>
          <p:nvPr>
            <p:ph type="title"/>
          </p:nvPr>
        </p:nvSpPr>
        <p:spPr>
          <a:xfrm>
            <a:off x="1141413" y="609600"/>
            <a:ext cx="9906000" cy="1905000"/>
          </a:xfrm>
          <a:prstGeom prst="rect">
            <a:avLst/>
          </a:prstGeom>
          <a:noFill/>
          <a:ln>
            <a:noFill/>
          </a:ln>
          <a:effectLst>
            <a:outerShdw blurRad="25400">
              <a:srgbClr val="000000">
                <a:alpha val="45880"/>
              </a:srgbClr>
            </a:outerShdw>
          </a:effectLst>
        </p:spPr>
        <p:txBody>
          <a:bodyPr spcFirstLastPara="1" wrap="square" lIns="91425" tIns="45700" rIns="91425" bIns="45700" anchor="ctr" anchorCtr="0">
            <a:normAutofit/>
          </a:bodyPr>
          <a:lstStyle/>
          <a:p>
            <a:pPr marL="0" lvl="0" indent="0" algn="ctr" rtl="0">
              <a:spcBef>
                <a:spcPts val="0"/>
              </a:spcBef>
              <a:spcAft>
                <a:spcPts val="0"/>
              </a:spcAft>
              <a:buClr>
                <a:srgbClr val="FF0000"/>
              </a:buClr>
              <a:buSzPts val="5400"/>
              <a:buFont typeface="Corben"/>
              <a:buNone/>
            </a:pPr>
            <a:r>
              <a:rPr lang="en-US" sz="5400">
                <a:solidFill>
                  <a:srgbClr val="FF0000"/>
                </a:solidFill>
                <a:latin typeface="Corben"/>
                <a:ea typeface="Corben"/>
                <a:cs typeface="Corben"/>
                <a:sym typeface="Corben"/>
              </a:rPr>
              <a:t>C.A.R.E.</a:t>
            </a:r>
            <a:endParaRPr sz="5400"/>
          </a:p>
        </p:txBody>
      </p:sp>
      <p:sp>
        <p:nvSpPr>
          <p:cNvPr id="335" name="Google Shape;335;p32"/>
          <p:cNvSpPr txBox="1">
            <a:spLocks noGrp="1"/>
          </p:cNvSpPr>
          <p:nvPr>
            <p:ph type="body" idx="1"/>
          </p:nvPr>
        </p:nvSpPr>
        <p:spPr>
          <a:xfrm>
            <a:off x="1141413" y="2666999"/>
            <a:ext cx="9906000" cy="3124200"/>
          </a:xfrm>
          <a:prstGeom prst="rect">
            <a:avLst/>
          </a:prstGeom>
          <a:noFill/>
          <a:ln>
            <a:noFill/>
          </a:ln>
          <a:effectLst>
            <a:outerShdw blurRad="25400">
              <a:srgbClr val="000000">
                <a:alpha val="45880"/>
              </a:srgbClr>
            </a:outerShdw>
          </a:effectLst>
        </p:spPr>
        <p:txBody>
          <a:bodyPr spcFirstLastPara="1" wrap="square" lIns="91425" tIns="45700" rIns="91425" bIns="45700" anchor="t" anchorCtr="0">
            <a:normAutofit lnSpcReduction="10000"/>
          </a:bodyPr>
          <a:lstStyle/>
          <a:p>
            <a:pPr marL="342900" lvl="0" indent="-306000" algn="l" rtl="0">
              <a:spcBef>
                <a:spcPts val="0"/>
              </a:spcBef>
              <a:spcAft>
                <a:spcPts val="0"/>
              </a:spcAft>
              <a:buSzPts val="3360"/>
              <a:buChar char="•"/>
            </a:pPr>
            <a:r>
              <a:rPr lang="en-US" sz="4800"/>
              <a:t>Mr. Jason Jones</a:t>
            </a:r>
            <a:endParaRPr/>
          </a:p>
          <a:p>
            <a:pPr marL="342900" lvl="0" indent="-306000" algn="l" rtl="0">
              <a:spcBef>
                <a:spcPts val="1560"/>
              </a:spcBef>
              <a:spcAft>
                <a:spcPts val="0"/>
              </a:spcAft>
              <a:buSzPts val="3360"/>
              <a:buChar char="•"/>
            </a:pPr>
            <a:r>
              <a:rPr lang="en-US" sz="4800"/>
              <a:t>Cultural Success Coach</a:t>
            </a:r>
            <a:endParaRPr/>
          </a:p>
          <a:p>
            <a:pPr marL="342900" lvl="0" indent="-306000" algn="l" rtl="0">
              <a:spcBef>
                <a:spcPts val="1560"/>
              </a:spcBef>
              <a:spcAft>
                <a:spcPts val="0"/>
              </a:spcAft>
              <a:buSzPts val="3360"/>
              <a:buChar char="•"/>
            </a:pPr>
            <a:r>
              <a:rPr lang="en-US" sz="4800"/>
              <a:t>San Carlos High School/San Carlos Unified School District #20</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0"/>
          <p:cNvSpPr txBox="1">
            <a:spLocks noGrp="1"/>
          </p:cNvSpPr>
          <p:nvPr>
            <p:ph type="ctrTitle"/>
          </p:nvPr>
        </p:nvSpPr>
        <p:spPr>
          <a:xfrm>
            <a:off x="876900" y="698700"/>
            <a:ext cx="10438200" cy="1617900"/>
          </a:xfrm>
          <a:prstGeom prst="rect">
            <a:avLst/>
          </a:prstGeom>
          <a:noFill/>
          <a:ln>
            <a:noFill/>
          </a:ln>
          <a:effectLst>
            <a:outerShdw blurRad="57150" dist="19050" dir="5400000" algn="bl" rotWithShape="0">
              <a:srgbClr val="000000">
                <a:alpha val="50000"/>
              </a:srgbClr>
            </a:outerShdw>
          </a:effectLst>
        </p:spPr>
        <p:txBody>
          <a:bodyPr spcFirstLastPara="1" wrap="square" lIns="91425" tIns="45700" rIns="91425" bIns="45700" anchor="b" anchorCtr="0">
            <a:normAutofit fontScale="90000"/>
          </a:bodyPr>
          <a:lstStyle/>
          <a:p>
            <a:pPr marL="0" lvl="0" indent="0" algn="ctr" rtl="0">
              <a:spcBef>
                <a:spcPts val="0"/>
              </a:spcBef>
              <a:spcAft>
                <a:spcPts val="0"/>
              </a:spcAft>
              <a:buClr>
                <a:schemeClr val="lt1"/>
              </a:buClr>
              <a:buSzPct val="109090"/>
              <a:buFont typeface="Century Gothic"/>
              <a:buNone/>
            </a:pPr>
            <a:r>
              <a:rPr lang="en-US" sz="4400">
                <a:latin typeface="Libre Baskerville"/>
                <a:ea typeface="Libre Baskerville"/>
                <a:cs typeface="Libre Baskerville"/>
                <a:sym typeface="Libre Baskerville"/>
              </a:rPr>
              <a:t>Culturally Responsive Trauma-Informed Care: Our Journey Towards Shiłgozhóó</a:t>
            </a:r>
            <a:endParaRPr sz="4400">
              <a:solidFill>
                <a:schemeClr val="lt1"/>
              </a:solidFill>
              <a:latin typeface="Libre Baskerville"/>
              <a:ea typeface="Libre Baskerville"/>
              <a:cs typeface="Libre Baskerville"/>
              <a:sym typeface="Libre Baskerville"/>
            </a:endParaRPr>
          </a:p>
        </p:txBody>
      </p:sp>
      <p:sp>
        <p:nvSpPr>
          <p:cNvPr id="139" name="Google Shape;139;p20"/>
          <p:cNvSpPr txBox="1">
            <a:spLocks noGrp="1"/>
          </p:cNvSpPr>
          <p:nvPr>
            <p:ph type="subTitle" idx="1"/>
          </p:nvPr>
        </p:nvSpPr>
        <p:spPr>
          <a:xfrm>
            <a:off x="1758150" y="3343529"/>
            <a:ext cx="8675700" cy="266970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SzPts val="2100"/>
              <a:buNone/>
            </a:pPr>
            <a:r>
              <a:rPr lang="en-US" b="1">
                <a:solidFill>
                  <a:schemeClr val="lt1"/>
                </a:solidFill>
              </a:rPr>
              <a:t>San Carlos Unified School District</a:t>
            </a:r>
            <a:endParaRPr b="1"/>
          </a:p>
          <a:p>
            <a:pPr marL="0" lvl="0" indent="0" algn="ctr" rtl="0">
              <a:spcBef>
                <a:spcPts val="0"/>
              </a:spcBef>
              <a:spcAft>
                <a:spcPts val="0"/>
              </a:spcAft>
              <a:buSzPts val="2100"/>
              <a:buNone/>
            </a:pPr>
            <a:r>
              <a:rPr lang="en-US" b="1"/>
              <a:t>San Carlos, Arizona</a:t>
            </a:r>
            <a:endParaRPr b="1"/>
          </a:p>
          <a:p>
            <a:pPr marL="0" lvl="0" indent="0" algn="ctr" rtl="0">
              <a:spcBef>
                <a:spcPts val="0"/>
              </a:spcBef>
              <a:spcAft>
                <a:spcPts val="0"/>
              </a:spcAft>
              <a:buSzPts val="2100"/>
              <a:buNone/>
            </a:pPr>
            <a:endParaRPr b="1"/>
          </a:p>
          <a:p>
            <a:pPr marL="0" lvl="0" indent="0" algn="ctr" rtl="0">
              <a:spcBef>
                <a:spcPts val="988"/>
              </a:spcBef>
              <a:spcAft>
                <a:spcPts val="0"/>
              </a:spcAft>
              <a:buSzPts val="2100"/>
              <a:buNone/>
            </a:pPr>
            <a:r>
              <a:rPr lang="en-US" b="1">
                <a:solidFill>
                  <a:schemeClr val="lt1"/>
                </a:solidFill>
              </a:rPr>
              <a:t>Presenters</a:t>
            </a:r>
            <a:endParaRPr/>
          </a:p>
          <a:p>
            <a:pPr marL="0" lvl="0" indent="0" algn="ctr" rtl="0">
              <a:spcBef>
                <a:spcPts val="988"/>
              </a:spcBef>
              <a:spcAft>
                <a:spcPts val="0"/>
              </a:spcAft>
              <a:buSzPts val="2100"/>
              <a:buNone/>
            </a:pPr>
            <a:r>
              <a:rPr lang="en-US" b="1">
                <a:solidFill>
                  <a:schemeClr val="lt1"/>
                </a:solidFill>
              </a:rPr>
              <a:t>Jason Jones, High School Cultural Success Coach</a:t>
            </a:r>
            <a:endParaRPr/>
          </a:p>
          <a:p>
            <a:pPr marL="0" lvl="0" indent="0" algn="ctr" rtl="0">
              <a:spcBef>
                <a:spcPts val="988"/>
              </a:spcBef>
              <a:spcAft>
                <a:spcPts val="0"/>
              </a:spcAft>
              <a:buSzPts val="2100"/>
              <a:buNone/>
            </a:pPr>
            <a:r>
              <a:rPr lang="en-US" b="1">
                <a:solidFill>
                  <a:schemeClr val="lt1"/>
                </a:solidFill>
              </a:rPr>
              <a:t>Randy Begay, Cultural Support Coordinator</a:t>
            </a:r>
            <a:endParaRPr/>
          </a:p>
        </p:txBody>
      </p:sp>
      <p:pic>
        <p:nvPicPr>
          <p:cNvPr id="140" name="Google Shape;140;p20"/>
          <p:cNvPicPr preferRelativeResize="0"/>
          <p:nvPr/>
        </p:nvPicPr>
        <p:blipFill rotWithShape="1">
          <a:blip r:embed="rId3">
            <a:alphaModFix/>
          </a:blip>
          <a:srcRect/>
          <a:stretch/>
        </p:blipFill>
        <p:spPr>
          <a:xfrm>
            <a:off x="517435" y="2176463"/>
            <a:ext cx="2619556" cy="2669701"/>
          </a:xfrm>
          <a:prstGeom prst="rect">
            <a:avLst/>
          </a:prstGeom>
          <a:noFill/>
          <a:ln>
            <a:noFill/>
          </a:ln>
        </p:spPr>
      </p:pic>
      <p:pic>
        <p:nvPicPr>
          <p:cNvPr id="141" name="Google Shape;141;p20"/>
          <p:cNvPicPr preferRelativeResize="0"/>
          <p:nvPr/>
        </p:nvPicPr>
        <p:blipFill rotWithShape="1">
          <a:blip r:embed="rId4">
            <a:alphaModFix/>
          </a:blip>
          <a:srcRect/>
          <a:stretch/>
        </p:blipFill>
        <p:spPr>
          <a:xfrm>
            <a:off x="317412" y="2090837"/>
            <a:ext cx="3019601" cy="2920225"/>
          </a:xfrm>
          <a:prstGeom prst="rect">
            <a:avLst/>
          </a:prstGeom>
          <a:noFill/>
          <a:ln>
            <a:noFill/>
          </a:ln>
        </p:spPr>
      </p:pic>
      <p:pic>
        <p:nvPicPr>
          <p:cNvPr id="142" name="Google Shape;142;p20"/>
          <p:cNvPicPr preferRelativeResize="0"/>
          <p:nvPr/>
        </p:nvPicPr>
        <p:blipFill>
          <a:blip r:embed="rId5">
            <a:alphaModFix/>
          </a:blip>
          <a:stretch>
            <a:fillRect/>
          </a:stretch>
        </p:blipFill>
        <p:spPr>
          <a:xfrm>
            <a:off x="8877400" y="2176477"/>
            <a:ext cx="2924525" cy="29245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pic>
        <p:nvPicPr>
          <p:cNvPr id="148" name="Google Shape;148;p21"/>
          <p:cNvPicPr preferRelativeResize="0"/>
          <p:nvPr/>
        </p:nvPicPr>
        <p:blipFill>
          <a:blip r:embed="rId3">
            <a:alphaModFix/>
          </a:blip>
          <a:stretch>
            <a:fillRect/>
          </a:stretch>
        </p:blipFill>
        <p:spPr>
          <a:xfrm>
            <a:off x="378825" y="2915352"/>
            <a:ext cx="5336484" cy="3421251"/>
          </a:xfrm>
          <a:prstGeom prst="rect">
            <a:avLst/>
          </a:prstGeom>
          <a:noFill/>
          <a:ln>
            <a:noFill/>
          </a:ln>
        </p:spPr>
      </p:pic>
      <p:pic>
        <p:nvPicPr>
          <p:cNvPr id="149" name="Google Shape;149;p21"/>
          <p:cNvPicPr preferRelativeResize="0"/>
          <p:nvPr/>
        </p:nvPicPr>
        <p:blipFill>
          <a:blip r:embed="rId4">
            <a:alphaModFix/>
          </a:blip>
          <a:stretch>
            <a:fillRect/>
          </a:stretch>
        </p:blipFill>
        <p:spPr>
          <a:xfrm>
            <a:off x="8444674" y="1417025"/>
            <a:ext cx="2655825" cy="3870875"/>
          </a:xfrm>
          <a:prstGeom prst="rect">
            <a:avLst/>
          </a:prstGeom>
          <a:noFill/>
          <a:ln>
            <a:noFill/>
          </a:ln>
        </p:spPr>
      </p:pic>
      <p:pic>
        <p:nvPicPr>
          <p:cNvPr id="150" name="Google Shape;150;p21"/>
          <p:cNvPicPr preferRelativeResize="0"/>
          <p:nvPr/>
        </p:nvPicPr>
        <p:blipFill>
          <a:blip r:embed="rId5">
            <a:alphaModFix/>
          </a:blip>
          <a:stretch>
            <a:fillRect/>
          </a:stretch>
        </p:blipFill>
        <p:spPr>
          <a:xfrm>
            <a:off x="4188803" y="2184204"/>
            <a:ext cx="2949875" cy="3669066"/>
          </a:xfrm>
          <a:prstGeom prst="rect">
            <a:avLst/>
          </a:prstGeom>
          <a:noFill/>
          <a:ln>
            <a:noFill/>
          </a:ln>
        </p:spPr>
      </p:pic>
      <p:pic>
        <p:nvPicPr>
          <p:cNvPr id="151" name="Google Shape;151;p21"/>
          <p:cNvPicPr preferRelativeResize="0"/>
          <p:nvPr/>
        </p:nvPicPr>
        <p:blipFill>
          <a:blip r:embed="rId6">
            <a:alphaModFix/>
          </a:blip>
          <a:stretch>
            <a:fillRect/>
          </a:stretch>
        </p:blipFill>
        <p:spPr>
          <a:xfrm>
            <a:off x="226974" y="1417025"/>
            <a:ext cx="2655825" cy="3541089"/>
          </a:xfrm>
          <a:prstGeom prst="rect">
            <a:avLst/>
          </a:prstGeom>
          <a:noFill/>
          <a:ln>
            <a:noFill/>
          </a:ln>
        </p:spPr>
      </p:pic>
      <p:pic>
        <p:nvPicPr>
          <p:cNvPr id="152" name="Google Shape;152;p21"/>
          <p:cNvPicPr preferRelativeResize="0"/>
          <p:nvPr/>
        </p:nvPicPr>
        <p:blipFill rotWithShape="1">
          <a:blip r:embed="rId7">
            <a:alphaModFix/>
          </a:blip>
          <a:srcRect l="4145" t="4145" r="4136" b="4136"/>
          <a:stretch/>
        </p:blipFill>
        <p:spPr>
          <a:xfrm>
            <a:off x="7138687" y="2915344"/>
            <a:ext cx="4561674" cy="3421263"/>
          </a:xfrm>
          <a:prstGeom prst="rect">
            <a:avLst/>
          </a:prstGeom>
          <a:noFill/>
          <a:ln>
            <a:noFill/>
          </a:ln>
        </p:spPr>
      </p:pic>
      <p:sp>
        <p:nvSpPr>
          <p:cNvPr id="153" name="Google Shape;153;p21"/>
          <p:cNvSpPr txBox="1"/>
          <p:nvPr/>
        </p:nvSpPr>
        <p:spPr>
          <a:xfrm>
            <a:off x="5354650" y="550200"/>
            <a:ext cx="53856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000">
              <a:solidFill>
                <a:schemeClr val="lt1"/>
              </a:solidFill>
              <a:latin typeface="Century Gothic"/>
              <a:ea typeface="Century Gothic"/>
              <a:cs typeface="Century Gothic"/>
              <a:sym typeface="Century Gothic"/>
            </a:endParaRPr>
          </a:p>
        </p:txBody>
      </p:sp>
      <p:sp>
        <p:nvSpPr>
          <p:cNvPr id="154" name="Google Shape;154;p21"/>
          <p:cNvSpPr/>
          <p:nvPr/>
        </p:nvSpPr>
        <p:spPr>
          <a:xfrm>
            <a:off x="1687700" y="550200"/>
            <a:ext cx="7952064" cy="1415901"/>
          </a:xfrm>
          <a:prstGeom prst="rect">
            <a:avLst/>
          </a:prstGeom>
        </p:spPr>
        <p:txBody>
          <a:bodyPr>
            <a:prstTxWarp prst="textPlain">
              <a:avLst/>
            </a:prstTxWarp>
          </a:bodyPr>
          <a:lstStyle/>
          <a:p>
            <a:pPr lvl="0" algn="ctr"/>
            <a:r>
              <a:rPr b="0" i="0">
                <a:ln w="9525" cap="flat" cmpd="sng">
                  <a:solidFill>
                    <a:srgbClr val="B02B20"/>
                  </a:solidFill>
                  <a:prstDash val="solid"/>
                  <a:round/>
                  <a:headEnd type="none" w="sm" len="sm"/>
                  <a:tailEnd type="none" w="sm" len="sm"/>
                </a:ln>
                <a:solidFill>
                  <a:schemeClr val="lt2"/>
                </a:solidFill>
                <a:latin typeface="Oleo Script"/>
              </a:rPr>
              <a:t>San Carlos Unified School District</a:t>
            </a:r>
            <a:br>
              <a:rPr b="0" i="0">
                <a:ln w="9525" cap="flat" cmpd="sng">
                  <a:solidFill>
                    <a:srgbClr val="B02B20"/>
                  </a:solidFill>
                  <a:prstDash val="solid"/>
                  <a:round/>
                  <a:headEnd type="none" w="sm" len="sm"/>
                  <a:tailEnd type="none" w="sm" len="sm"/>
                </a:ln>
                <a:solidFill>
                  <a:schemeClr val="lt2"/>
                </a:solidFill>
                <a:latin typeface="Oleo Script"/>
              </a:rPr>
            </a:br>
            <a:r>
              <a:rPr b="0" i="0">
                <a:ln w="9525" cap="flat" cmpd="sng">
                  <a:solidFill>
                    <a:srgbClr val="B02B20"/>
                  </a:solidFill>
                  <a:prstDash val="solid"/>
                  <a:round/>
                  <a:headEnd type="none" w="sm" len="sm"/>
                  <a:tailEnd type="none" w="sm" len="sm"/>
                </a:ln>
                <a:solidFill>
                  <a:schemeClr val="lt2"/>
                </a:solidFill>
                <a:latin typeface="Oleo Script"/>
              </a:rPr>
              <a:t>San Carlos, Arizona</a:t>
            </a:r>
          </a:p>
        </p:txBody>
      </p:sp>
      <p:pic>
        <p:nvPicPr>
          <p:cNvPr id="155" name="Google Shape;155;p21" title="Copy of 1339680768822436216.jpg"/>
          <p:cNvPicPr preferRelativeResize="0"/>
          <p:nvPr/>
        </p:nvPicPr>
        <p:blipFill>
          <a:blip r:embed="rId8">
            <a:alphaModFix/>
          </a:blip>
          <a:stretch>
            <a:fillRect/>
          </a:stretch>
        </p:blipFill>
        <p:spPr>
          <a:xfrm>
            <a:off x="2840325" y="2042300"/>
            <a:ext cx="5646824" cy="42351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4"/>
                                        </p:tgtEl>
                                        <p:attrNameLst>
                                          <p:attrName>style.visibility</p:attrName>
                                        </p:attrNameLst>
                                      </p:cBhvr>
                                      <p:to>
                                        <p:strVal val="visible"/>
                                      </p:to>
                                    </p:set>
                                    <p:animEffect transition="in" filter="fade">
                                      <p:cBhvr>
                                        <p:cTn id="7" dur="2000"/>
                                        <p:tgtEl>
                                          <p:spTgt spid="154"/>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151"/>
                                        </p:tgtEl>
                                        <p:attrNameLst>
                                          <p:attrName>style.visibility</p:attrName>
                                        </p:attrNameLst>
                                      </p:cBhvr>
                                      <p:to>
                                        <p:strVal val="visible"/>
                                      </p:to>
                                    </p:set>
                                    <p:animEffect transition="in" filter="fade">
                                      <p:cBhvr>
                                        <p:cTn id="11" dur="3000"/>
                                        <p:tgtEl>
                                          <p:spTgt spid="151"/>
                                        </p:tgtEl>
                                      </p:cBhvr>
                                    </p:animEffect>
                                  </p:childTnLst>
                                </p:cTn>
                              </p:par>
                            </p:childTnLst>
                          </p:cTn>
                        </p:par>
                        <p:par>
                          <p:cTn id="12" fill="hold">
                            <p:stCondLst>
                              <p:cond delay="5000"/>
                            </p:stCondLst>
                            <p:childTnLst>
                              <p:par>
                                <p:cTn id="13" presetID="10" presetClass="exit" presetSubtype="0" fill="hold" nodeType="afterEffect">
                                  <p:stCondLst>
                                    <p:cond delay="0"/>
                                  </p:stCondLst>
                                  <p:childTnLst>
                                    <p:animEffect transition="out" filter="fade">
                                      <p:cBhvr>
                                        <p:cTn id="14" dur="3000"/>
                                        <p:tgtEl>
                                          <p:spTgt spid="151"/>
                                        </p:tgtEl>
                                      </p:cBhvr>
                                    </p:animEffect>
                                    <p:set>
                                      <p:cBhvr>
                                        <p:cTn id="15" dur="1" fill="hold">
                                          <p:stCondLst>
                                            <p:cond delay="3000"/>
                                          </p:stCondLst>
                                        </p:cTn>
                                        <p:tgtEl>
                                          <p:spTgt spid="151"/>
                                        </p:tgtEl>
                                        <p:attrNameLst>
                                          <p:attrName>style.visibility</p:attrName>
                                        </p:attrNameLst>
                                      </p:cBhvr>
                                      <p:to>
                                        <p:strVal val="hidden"/>
                                      </p:to>
                                    </p:set>
                                  </p:childTnLst>
                                </p:cTn>
                              </p:par>
                            </p:childTnLst>
                          </p:cTn>
                        </p:par>
                        <p:par>
                          <p:cTn id="16" fill="hold">
                            <p:stCondLst>
                              <p:cond delay="8000"/>
                            </p:stCondLst>
                            <p:childTnLst>
                              <p:par>
                                <p:cTn id="17" presetID="10" presetClass="entr" presetSubtype="0" fill="hold" nodeType="afterEffect">
                                  <p:stCondLst>
                                    <p:cond delay="0"/>
                                  </p:stCondLst>
                                  <p:childTnLst>
                                    <p:set>
                                      <p:cBhvr>
                                        <p:cTn id="18" dur="1" fill="hold">
                                          <p:stCondLst>
                                            <p:cond delay="0"/>
                                          </p:stCondLst>
                                        </p:cTn>
                                        <p:tgtEl>
                                          <p:spTgt spid="150"/>
                                        </p:tgtEl>
                                        <p:attrNameLst>
                                          <p:attrName>style.visibility</p:attrName>
                                        </p:attrNameLst>
                                      </p:cBhvr>
                                      <p:to>
                                        <p:strVal val="visible"/>
                                      </p:to>
                                    </p:set>
                                    <p:animEffect transition="in" filter="fade">
                                      <p:cBhvr>
                                        <p:cTn id="19" dur="3000"/>
                                        <p:tgtEl>
                                          <p:spTgt spid="150"/>
                                        </p:tgtEl>
                                      </p:cBhvr>
                                    </p:animEffect>
                                  </p:childTnLst>
                                </p:cTn>
                              </p:par>
                            </p:childTnLst>
                          </p:cTn>
                        </p:par>
                        <p:par>
                          <p:cTn id="20" fill="hold">
                            <p:stCondLst>
                              <p:cond delay="11000"/>
                            </p:stCondLst>
                            <p:childTnLst>
                              <p:par>
                                <p:cTn id="21" presetID="10" presetClass="exit" presetSubtype="0" fill="hold" nodeType="afterEffect">
                                  <p:stCondLst>
                                    <p:cond delay="0"/>
                                  </p:stCondLst>
                                  <p:childTnLst>
                                    <p:animEffect transition="out" filter="fade">
                                      <p:cBhvr>
                                        <p:cTn id="22" dur="3000"/>
                                        <p:tgtEl>
                                          <p:spTgt spid="150"/>
                                        </p:tgtEl>
                                      </p:cBhvr>
                                    </p:animEffect>
                                    <p:set>
                                      <p:cBhvr>
                                        <p:cTn id="23" dur="1" fill="hold">
                                          <p:stCondLst>
                                            <p:cond delay="3000"/>
                                          </p:stCondLst>
                                        </p:cTn>
                                        <p:tgtEl>
                                          <p:spTgt spid="150"/>
                                        </p:tgtEl>
                                        <p:attrNameLst>
                                          <p:attrName>style.visibility</p:attrName>
                                        </p:attrNameLst>
                                      </p:cBhvr>
                                      <p:to>
                                        <p:strVal val="hidden"/>
                                      </p:to>
                                    </p:set>
                                  </p:childTnLst>
                                </p:cTn>
                              </p:par>
                            </p:childTnLst>
                          </p:cTn>
                        </p:par>
                        <p:par>
                          <p:cTn id="24" fill="hold">
                            <p:stCondLst>
                              <p:cond delay="14000"/>
                            </p:stCondLst>
                            <p:childTnLst>
                              <p:par>
                                <p:cTn id="25" presetID="10" presetClass="entr" presetSubtype="0" fill="hold" nodeType="afterEffect">
                                  <p:stCondLst>
                                    <p:cond delay="0"/>
                                  </p:stCondLst>
                                  <p:childTnLst>
                                    <p:set>
                                      <p:cBhvr>
                                        <p:cTn id="26" dur="1" fill="hold">
                                          <p:stCondLst>
                                            <p:cond delay="0"/>
                                          </p:stCondLst>
                                        </p:cTn>
                                        <p:tgtEl>
                                          <p:spTgt spid="149"/>
                                        </p:tgtEl>
                                        <p:attrNameLst>
                                          <p:attrName>style.visibility</p:attrName>
                                        </p:attrNameLst>
                                      </p:cBhvr>
                                      <p:to>
                                        <p:strVal val="visible"/>
                                      </p:to>
                                    </p:set>
                                    <p:animEffect transition="in" filter="fade">
                                      <p:cBhvr>
                                        <p:cTn id="27" dur="3000"/>
                                        <p:tgtEl>
                                          <p:spTgt spid="149"/>
                                        </p:tgtEl>
                                      </p:cBhvr>
                                    </p:animEffect>
                                  </p:childTnLst>
                                </p:cTn>
                              </p:par>
                            </p:childTnLst>
                          </p:cTn>
                        </p:par>
                        <p:par>
                          <p:cTn id="28" fill="hold">
                            <p:stCondLst>
                              <p:cond delay="17000"/>
                            </p:stCondLst>
                            <p:childTnLst>
                              <p:par>
                                <p:cTn id="29" presetID="10" presetClass="exit" presetSubtype="0" fill="hold" nodeType="afterEffect">
                                  <p:stCondLst>
                                    <p:cond delay="0"/>
                                  </p:stCondLst>
                                  <p:childTnLst>
                                    <p:animEffect transition="out" filter="fade">
                                      <p:cBhvr>
                                        <p:cTn id="30" dur="3000"/>
                                        <p:tgtEl>
                                          <p:spTgt spid="149"/>
                                        </p:tgtEl>
                                      </p:cBhvr>
                                    </p:animEffect>
                                    <p:set>
                                      <p:cBhvr>
                                        <p:cTn id="31" dur="1" fill="hold">
                                          <p:stCondLst>
                                            <p:cond delay="3000"/>
                                          </p:stCondLst>
                                        </p:cTn>
                                        <p:tgtEl>
                                          <p:spTgt spid="149"/>
                                        </p:tgtEl>
                                        <p:attrNameLst>
                                          <p:attrName>style.visibility</p:attrName>
                                        </p:attrNameLst>
                                      </p:cBhvr>
                                      <p:to>
                                        <p:strVal val="hidden"/>
                                      </p:to>
                                    </p:set>
                                  </p:childTnLst>
                                </p:cTn>
                              </p:par>
                            </p:childTnLst>
                          </p:cTn>
                        </p:par>
                        <p:par>
                          <p:cTn id="32" fill="hold">
                            <p:stCondLst>
                              <p:cond delay="20000"/>
                            </p:stCondLst>
                            <p:childTnLst>
                              <p:par>
                                <p:cTn id="33" presetID="10" presetClass="entr" presetSubtype="0" fill="hold" nodeType="afterEffect">
                                  <p:stCondLst>
                                    <p:cond delay="0"/>
                                  </p:stCondLst>
                                  <p:childTnLst>
                                    <p:set>
                                      <p:cBhvr>
                                        <p:cTn id="34" dur="1" fill="hold">
                                          <p:stCondLst>
                                            <p:cond delay="0"/>
                                          </p:stCondLst>
                                        </p:cTn>
                                        <p:tgtEl>
                                          <p:spTgt spid="152"/>
                                        </p:tgtEl>
                                        <p:attrNameLst>
                                          <p:attrName>style.visibility</p:attrName>
                                        </p:attrNameLst>
                                      </p:cBhvr>
                                      <p:to>
                                        <p:strVal val="visible"/>
                                      </p:to>
                                    </p:set>
                                    <p:animEffect transition="in" filter="fade">
                                      <p:cBhvr>
                                        <p:cTn id="35" dur="3000"/>
                                        <p:tgtEl>
                                          <p:spTgt spid="152"/>
                                        </p:tgtEl>
                                      </p:cBhvr>
                                    </p:animEffect>
                                  </p:childTnLst>
                                </p:cTn>
                              </p:par>
                            </p:childTnLst>
                          </p:cTn>
                        </p:par>
                        <p:par>
                          <p:cTn id="36" fill="hold">
                            <p:stCondLst>
                              <p:cond delay="23000"/>
                            </p:stCondLst>
                            <p:childTnLst>
                              <p:par>
                                <p:cTn id="37" presetID="10" presetClass="exit" presetSubtype="0" fill="hold" nodeType="afterEffect">
                                  <p:stCondLst>
                                    <p:cond delay="0"/>
                                  </p:stCondLst>
                                  <p:childTnLst>
                                    <p:animEffect transition="out" filter="fade">
                                      <p:cBhvr>
                                        <p:cTn id="38" dur="3000"/>
                                        <p:tgtEl>
                                          <p:spTgt spid="152"/>
                                        </p:tgtEl>
                                      </p:cBhvr>
                                    </p:animEffect>
                                    <p:set>
                                      <p:cBhvr>
                                        <p:cTn id="39" dur="1" fill="hold">
                                          <p:stCondLst>
                                            <p:cond delay="3000"/>
                                          </p:stCondLst>
                                        </p:cTn>
                                        <p:tgtEl>
                                          <p:spTgt spid="152"/>
                                        </p:tgtEl>
                                        <p:attrNameLst>
                                          <p:attrName>style.visibility</p:attrName>
                                        </p:attrNameLst>
                                      </p:cBhvr>
                                      <p:to>
                                        <p:strVal val="hidden"/>
                                      </p:to>
                                    </p:set>
                                  </p:childTnLst>
                                </p:cTn>
                              </p:par>
                            </p:childTnLst>
                          </p:cTn>
                        </p:par>
                        <p:par>
                          <p:cTn id="40" fill="hold">
                            <p:stCondLst>
                              <p:cond delay="26000"/>
                            </p:stCondLst>
                            <p:childTnLst>
                              <p:par>
                                <p:cTn id="41" presetID="10" presetClass="entr" presetSubtype="0" fill="hold" nodeType="afterEffect">
                                  <p:stCondLst>
                                    <p:cond delay="0"/>
                                  </p:stCondLst>
                                  <p:childTnLst>
                                    <p:set>
                                      <p:cBhvr>
                                        <p:cTn id="42" dur="1" fill="hold">
                                          <p:stCondLst>
                                            <p:cond delay="0"/>
                                          </p:stCondLst>
                                        </p:cTn>
                                        <p:tgtEl>
                                          <p:spTgt spid="148"/>
                                        </p:tgtEl>
                                        <p:attrNameLst>
                                          <p:attrName>style.visibility</p:attrName>
                                        </p:attrNameLst>
                                      </p:cBhvr>
                                      <p:to>
                                        <p:strVal val="visible"/>
                                      </p:to>
                                    </p:set>
                                    <p:animEffect transition="in" filter="fade">
                                      <p:cBhvr>
                                        <p:cTn id="43" dur="3000"/>
                                        <p:tgtEl>
                                          <p:spTgt spid="148"/>
                                        </p:tgtEl>
                                      </p:cBhvr>
                                    </p:animEffect>
                                  </p:childTnLst>
                                </p:cTn>
                              </p:par>
                            </p:childTnLst>
                          </p:cTn>
                        </p:par>
                        <p:par>
                          <p:cTn id="44" fill="hold">
                            <p:stCondLst>
                              <p:cond delay="29000"/>
                            </p:stCondLst>
                            <p:childTnLst>
                              <p:par>
                                <p:cTn id="45" presetID="10" presetClass="exit" presetSubtype="0" fill="hold" nodeType="afterEffect">
                                  <p:stCondLst>
                                    <p:cond delay="0"/>
                                  </p:stCondLst>
                                  <p:childTnLst>
                                    <p:animEffect transition="out" filter="fade">
                                      <p:cBhvr>
                                        <p:cTn id="46" dur="3000"/>
                                        <p:tgtEl>
                                          <p:spTgt spid="148"/>
                                        </p:tgtEl>
                                      </p:cBhvr>
                                    </p:animEffect>
                                    <p:set>
                                      <p:cBhvr>
                                        <p:cTn id="47" dur="1" fill="hold">
                                          <p:stCondLst>
                                            <p:cond delay="3000"/>
                                          </p:stCondLst>
                                        </p:cTn>
                                        <p:tgtEl>
                                          <p:spTgt spid="148"/>
                                        </p:tgtEl>
                                        <p:attrNameLst>
                                          <p:attrName>style.visibility</p:attrName>
                                        </p:attrNameLst>
                                      </p:cBhvr>
                                      <p:to>
                                        <p:strVal val="hidden"/>
                                      </p:to>
                                    </p:set>
                                  </p:childTnLst>
                                </p:cTn>
                              </p:par>
                            </p:childTnLst>
                          </p:cTn>
                        </p:par>
                        <p:par>
                          <p:cTn id="48" fill="hold">
                            <p:stCondLst>
                              <p:cond delay="32000"/>
                            </p:stCondLst>
                            <p:childTnLst>
                              <p:par>
                                <p:cTn id="49" presetID="10" presetClass="entr" presetSubtype="0" fill="hold" nodeType="afterEffect">
                                  <p:stCondLst>
                                    <p:cond delay="0"/>
                                  </p:stCondLst>
                                  <p:childTnLst>
                                    <p:set>
                                      <p:cBhvr>
                                        <p:cTn id="50" dur="1" fill="hold">
                                          <p:stCondLst>
                                            <p:cond delay="0"/>
                                          </p:stCondLst>
                                        </p:cTn>
                                        <p:tgtEl>
                                          <p:spTgt spid="155"/>
                                        </p:tgtEl>
                                        <p:attrNameLst>
                                          <p:attrName>style.visibility</p:attrName>
                                        </p:attrNameLst>
                                      </p:cBhvr>
                                      <p:to>
                                        <p:strVal val="visible"/>
                                      </p:to>
                                    </p:set>
                                    <p:animEffect transition="in" filter="fade">
                                      <p:cBhvr>
                                        <p:cTn id="51" dur="3000"/>
                                        <p:tgtEl>
                                          <p:spTgt spid="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2"/>
          <p:cNvSpPr/>
          <p:nvPr/>
        </p:nvSpPr>
        <p:spPr>
          <a:xfrm>
            <a:off x="3603775" y="1219100"/>
            <a:ext cx="4984500" cy="5029500"/>
          </a:xfrm>
          <a:prstGeom prst="ellipse">
            <a:avLst/>
          </a:prstGeom>
          <a:gradFill>
            <a:gsLst>
              <a:gs pos="0">
                <a:srgbClr val="DCECD5"/>
              </a:gs>
              <a:gs pos="100000">
                <a:srgbClr val="92BC81"/>
              </a:gs>
            </a:gsLst>
            <a:path path="circle">
              <a:fillToRect l="50000" t="50000" r="50000" b="50000"/>
            </a:path>
            <a:tileRect/>
          </a:gra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entury Gothic"/>
              <a:ea typeface="Century Gothic"/>
              <a:cs typeface="Century Gothic"/>
              <a:sym typeface="Century Gothic"/>
            </a:endParaRPr>
          </a:p>
        </p:txBody>
      </p:sp>
      <p:pic>
        <p:nvPicPr>
          <p:cNvPr id="162" name="Google Shape;162;p22"/>
          <p:cNvPicPr preferRelativeResize="0"/>
          <p:nvPr/>
        </p:nvPicPr>
        <p:blipFill rotWithShape="1">
          <a:blip r:embed="rId3">
            <a:alphaModFix/>
          </a:blip>
          <a:srcRect b="299"/>
          <a:stretch/>
        </p:blipFill>
        <p:spPr>
          <a:xfrm>
            <a:off x="3809626" y="1314426"/>
            <a:ext cx="4572749" cy="4533949"/>
          </a:xfrm>
          <a:prstGeom prst="rect">
            <a:avLst/>
          </a:prstGeom>
          <a:noFill/>
          <a:ln>
            <a:noFill/>
          </a:ln>
        </p:spPr>
      </p:pic>
      <p:sp>
        <p:nvSpPr>
          <p:cNvPr id="163" name="Google Shape;163;p22"/>
          <p:cNvSpPr txBox="1"/>
          <p:nvPr/>
        </p:nvSpPr>
        <p:spPr>
          <a:xfrm>
            <a:off x="1978525" y="182525"/>
            <a:ext cx="8235000" cy="483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000" b="1">
                <a:solidFill>
                  <a:schemeClr val="lt1"/>
                </a:solidFill>
                <a:latin typeface="Century Gothic"/>
                <a:ea typeface="Century Gothic"/>
                <a:cs typeface="Century Gothic"/>
                <a:sym typeface="Century Gothic"/>
              </a:rPr>
              <a:t>What are ACEs? </a:t>
            </a:r>
            <a:endParaRPr sz="2000" b="1">
              <a:solidFill>
                <a:schemeClr val="lt1"/>
              </a:solidFill>
              <a:latin typeface="Century Gothic"/>
              <a:ea typeface="Century Gothic"/>
              <a:cs typeface="Century Gothic"/>
              <a:sym typeface="Century Gothic"/>
            </a:endParaRPr>
          </a:p>
        </p:txBody>
      </p:sp>
      <p:grpSp>
        <p:nvGrpSpPr>
          <p:cNvPr id="164" name="Google Shape;164;p22"/>
          <p:cNvGrpSpPr/>
          <p:nvPr/>
        </p:nvGrpSpPr>
        <p:grpSpPr>
          <a:xfrm>
            <a:off x="230667" y="1009625"/>
            <a:ext cx="7788033" cy="5428800"/>
            <a:chOff x="230667" y="1009625"/>
            <a:chExt cx="7788033" cy="5428800"/>
          </a:xfrm>
        </p:grpSpPr>
        <p:sp>
          <p:nvSpPr>
            <p:cNvPr id="165" name="Google Shape;165;p22"/>
            <p:cNvSpPr/>
            <p:nvPr/>
          </p:nvSpPr>
          <p:spPr>
            <a:xfrm>
              <a:off x="326675" y="1009625"/>
              <a:ext cx="2853484" cy="760215"/>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Lobster"/>
                </a:rPr>
                <a:t>Physical Abuse</a:t>
              </a:r>
            </a:p>
          </p:txBody>
        </p:sp>
        <p:sp>
          <p:nvSpPr>
            <p:cNvPr id="166" name="Google Shape;166;p22"/>
            <p:cNvSpPr/>
            <p:nvPr/>
          </p:nvSpPr>
          <p:spPr>
            <a:xfrm>
              <a:off x="1179150" y="1648425"/>
              <a:ext cx="2424632" cy="284550"/>
            </a:xfrm>
            <a:prstGeom prst="rect">
              <a:avLst/>
            </a:prstGeom>
          </p:spPr>
          <p:txBody>
            <a:bodyPr>
              <a:prstTxWarp prst="textPlain">
                <a:avLst/>
              </a:prstTxWarp>
            </a:bodyPr>
            <a:lstStyle/>
            <a:p>
              <a:pPr lvl="0" algn="ctr"/>
              <a:r>
                <a:rPr b="1" i="0">
                  <a:ln w="9525" cap="flat" cmpd="sng">
                    <a:solidFill>
                      <a:schemeClr val="dk2"/>
                    </a:solidFill>
                    <a:prstDash val="solid"/>
                    <a:round/>
                    <a:headEnd type="none" w="sm" len="sm"/>
                    <a:tailEnd type="none" w="sm" len="sm"/>
                  </a:ln>
                  <a:solidFill>
                    <a:schemeClr val="lt2"/>
                  </a:solidFill>
                  <a:latin typeface="Times New Roman"/>
                </a:rPr>
                <a:t>Emotional Abuse</a:t>
              </a:r>
            </a:p>
          </p:txBody>
        </p:sp>
        <p:sp>
          <p:nvSpPr>
            <p:cNvPr id="167" name="Google Shape;167;p22"/>
            <p:cNvSpPr txBox="1"/>
            <p:nvPr/>
          </p:nvSpPr>
          <p:spPr>
            <a:xfrm>
              <a:off x="326675" y="1932975"/>
              <a:ext cx="60402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b="1">
                  <a:solidFill>
                    <a:schemeClr val="lt1"/>
                  </a:solidFill>
                  <a:latin typeface="Amatic SC"/>
                  <a:ea typeface="Amatic SC"/>
                  <a:cs typeface="Amatic SC"/>
                  <a:sym typeface="Amatic SC"/>
                </a:rPr>
                <a:t>Sexual Abuse</a:t>
              </a:r>
              <a:endParaRPr sz="2400" b="1">
                <a:solidFill>
                  <a:schemeClr val="lt1"/>
                </a:solidFill>
                <a:latin typeface="Amatic SC"/>
                <a:ea typeface="Amatic SC"/>
                <a:cs typeface="Amatic SC"/>
                <a:sym typeface="Amatic SC"/>
              </a:endParaRPr>
            </a:p>
          </p:txBody>
        </p:sp>
        <p:sp>
          <p:nvSpPr>
            <p:cNvPr id="168" name="Google Shape;168;p22"/>
            <p:cNvSpPr txBox="1"/>
            <p:nvPr/>
          </p:nvSpPr>
          <p:spPr>
            <a:xfrm>
              <a:off x="1510025" y="1940625"/>
              <a:ext cx="6040200" cy="538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300" b="1">
                  <a:solidFill>
                    <a:schemeClr val="lt1"/>
                  </a:solidFill>
                  <a:latin typeface="EB Garamond"/>
                  <a:ea typeface="EB Garamond"/>
                  <a:cs typeface="EB Garamond"/>
                  <a:sym typeface="EB Garamond"/>
                </a:rPr>
                <a:t>Emotional Neglect</a:t>
              </a:r>
              <a:endParaRPr sz="2300" b="1">
                <a:solidFill>
                  <a:schemeClr val="lt1"/>
                </a:solidFill>
                <a:latin typeface="EB Garamond"/>
                <a:ea typeface="EB Garamond"/>
                <a:cs typeface="EB Garamond"/>
                <a:sym typeface="EB Garamond"/>
              </a:endParaRPr>
            </a:p>
          </p:txBody>
        </p:sp>
        <p:sp>
          <p:nvSpPr>
            <p:cNvPr id="169" name="Google Shape;169;p22"/>
            <p:cNvSpPr txBox="1"/>
            <p:nvPr/>
          </p:nvSpPr>
          <p:spPr>
            <a:xfrm>
              <a:off x="230675" y="2286000"/>
              <a:ext cx="6040200" cy="538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300" b="1">
                  <a:solidFill>
                    <a:schemeClr val="lt1"/>
                  </a:solidFill>
                  <a:latin typeface="Caveat"/>
                  <a:ea typeface="Caveat"/>
                  <a:cs typeface="Caveat"/>
                  <a:sym typeface="Caveat"/>
                </a:rPr>
                <a:t>Medical Neglect</a:t>
              </a:r>
              <a:endParaRPr sz="2300" b="1">
                <a:solidFill>
                  <a:schemeClr val="lt1"/>
                </a:solidFill>
                <a:latin typeface="Caveat"/>
                <a:ea typeface="Caveat"/>
                <a:cs typeface="Caveat"/>
                <a:sym typeface="Caveat"/>
              </a:endParaRPr>
            </a:p>
          </p:txBody>
        </p:sp>
        <p:sp>
          <p:nvSpPr>
            <p:cNvPr id="170" name="Google Shape;170;p22"/>
            <p:cNvSpPr txBox="1"/>
            <p:nvPr/>
          </p:nvSpPr>
          <p:spPr>
            <a:xfrm>
              <a:off x="1978500" y="2309100"/>
              <a:ext cx="60402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a:solidFill>
                    <a:schemeClr val="lt1"/>
                  </a:solidFill>
                  <a:latin typeface="Dancing Script"/>
                  <a:ea typeface="Dancing Script"/>
                  <a:cs typeface="Dancing Script"/>
                  <a:sym typeface="Dancing Script"/>
                </a:rPr>
                <a:t>Educational Neglect</a:t>
              </a:r>
              <a:endParaRPr sz="2000">
                <a:solidFill>
                  <a:schemeClr val="lt1"/>
                </a:solidFill>
                <a:latin typeface="Dancing Script"/>
                <a:ea typeface="Dancing Script"/>
                <a:cs typeface="Dancing Script"/>
                <a:sym typeface="Dancing Script"/>
              </a:endParaRPr>
            </a:p>
          </p:txBody>
        </p:sp>
        <p:sp>
          <p:nvSpPr>
            <p:cNvPr id="171" name="Google Shape;171;p22"/>
            <p:cNvSpPr/>
            <p:nvPr/>
          </p:nvSpPr>
          <p:spPr>
            <a:xfrm>
              <a:off x="326675" y="2698950"/>
              <a:ext cx="3125981" cy="660627"/>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Lobster"/>
                </a:rPr>
                <a:t>Substance Abuse</a:t>
              </a:r>
            </a:p>
          </p:txBody>
        </p:sp>
        <p:sp>
          <p:nvSpPr>
            <p:cNvPr id="172" name="Google Shape;172;p22"/>
            <p:cNvSpPr/>
            <p:nvPr/>
          </p:nvSpPr>
          <p:spPr>
            <a:xfrm>
              <a:off x="326675" y="3410425"/>
              <a:ext cx="1093822" cy="284550"/>
            </a:xfrm>
            <a:prstGeom prst="rect">
              <a:avLst/>
            </a:prstGeom>
          </p:spPr>
          <p:txBody>
            <a:bodyPr>
              <a:prstTxWarp prst="textPlain">
                <a:avLst/>
              </a:prstTxWarp>
            </a:bodyPr>
            <a:lstStyle/>
            <a:p>
              <a:pPr lvl="0" algn="ctr"/>
              <a:r>
                <a:rPr b="1" i="0">
                  <a:ln w="9525" cap="flat" cmpd="sng">
                    <a:solidFill>
                      <a:schemeClr val="dk2"/>
                    </a:solidFill>
                    <a:prstDash val="solid"/>
                    <a:round/>
                    <a:headEnd type="none" w="sm" len="sm"/>
                    <a:tailEnd type="none" w="sm" len="sm"/>
                  </a:ln>
                  <a:solidFill>
                    <a:schemeClr val="lt2"/>
                  </a:solidFill>
                  <a:latin typeface="Times New Roman"/>
                </a:rPr>
                <a:t>Divorce</a:t>
              </a:r>
            </a:p>
          </p:txBody>
        </p:sp>
        <p:sp>
          <p:nvSpPr>
            <p:cNvPr id="173" name="Google Shape;173;p22"/>
            <p:cNvSpPr txBox="1"/>
            <p:nvPr/>
          </p:nvSpPr>
          <p:spPr>
            <a:xfrm>
              <a:off x="1510025" y="3275650"/>
              <a:ext cx="18594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b="1">
                  <a:solidFill>
                    <a:schemeClr val="lt1"/>
                  </a:solidFill>
                  <a:latin typeface="Amatic SC"/>
                  <a:ea typeface="Amatic SC"/>
                  <a:cs typeface="Amatic SC"/>
                  <a:sym typeface="Amatic SC"/>
                </a:rPr>
                <a:t>Domestic violence</a:t>
              </a:r>
              <a:endParaRPr sz="2400" b="1">
                <a:solidFill>
                  <a:schemeClr val="lt1"/>
                </a:solidFill>
                <a:latin typeface="Amatic SC"/>
                <a:ea typeface="Amatic SC"/>
                <a:cs typeface="Amatic SC"/>
                <a:sym typeface="Amatic SC"/>
              </a:endParaRPr>
            </a:p>
          </p:txBody>
        </p:sp>
        <p:sp>
          <p:nvSpPr>
            <p:cNvPr id="174" name="Google Shape;174;p22"/>
            <p:cNvSpPr/>
            <p:nvPr/>
          </p:nvSpPr>
          <p:spPr>
            <a:xfrm>
              <a:off x="230675" y="3745825"/>
              <a:ext cx="3189599" cy="389368"/>
            </a:xfrm>
            <a:prstGeom prst="rect">
              <a:avLst/>
            </a:prstGeom>
          </p:spPr>
          <p:txBody>
            <a:bodyPr>
              <a:prstTxWarp prst="textPlain">
                <a:avLst/>
              </a:prstTxWarp>
            </a:bodyPr>
            <a:lstStyle/>
            <a:p>
              <a:pPr lvl="0" algn="ctr"/>
              <a:r>
                <a:rPr b="1" i="0">
                  <a:ln w="9525" cap="flat" cmpd="sng">
                    <a:solidFill>
                      <a:schemeClr val="dk2"/>
                    </a:solidFill>
                    <a:prstDash val="solid"/>
                    <a:round/>
                    <a:headEnd type="none" w="sm" len="sm"/>
                    <a:tailEnd type="none" w="sm" len="sm"/>
                  </a:ln>
                  <a:solidFill>
                    <a:schemeClr val="lt2"/>
                  </a:solidFill>
                  <a:latin typeface="Caveat"/>
                </a:rPr>
                <a:t>Incarceration of Care Giver</a:t>
              </a:r>
            </a:p>
          </p:txBody>
        </p:sp>
        <p:sp>
          <p:nvSpPr>
            <p:cNvPr id="175" name="Google Shape;175;p22"/>
            <p:cNvSpPr/>
            <p:nvPr/>
          </p:nvSpPr>
          <p:spPr>
            <a:xfrm>
              <a:off x="232899" y="4186053"/>
              <a:ext cx="3185161" cy="492599"/>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Anton"/>
                </a:rPr>
                <a:t>Mental Illness</a:t>
              </a:r>
            </a:p>
          </p:txBody>
        </p:sp>
        <p:sp>
          <p:nvSpPr>
            <p:cNvPr id="176" name="Google Shape;176;p22"/>
            <p:cNvSpPr/>
            <p:nvPr/>
          </p:nvSpPr>
          <p:spPr>
            <a:xfrm>
              <a:off x="230683" y="4729488"/>
              <a:ext cx="1591711" cy="284550"/>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Permanent Marker"/>
                </a:rPr>
                <a:t>Bullying</a:t>
              </a:r>
            </a:p>
          </p:txBody>
        </p:sp>
        <p:sp>
          <p:nvSpPr>
            <p:cNvPr id="177" name="Google Shape;177;p22"/>
            <p:cNvSpPr/>
            <p:nvPr/>
          </p:nvSpPr>
          <p:spPr>
            <a:xfrm>
              <a:off x="1898591" y="4729490"/>
              <a:ext cx="1970251" cy="264192"/>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Spicy Rice"/>
                </a:rPr>
                <a:t>Homelessness</a:t>
              </a:r>
            </a:p>
          </p:txBody>
        </p:sp>
        <p:sp>
          <p:nvSpPr>
            <p:cNvPr id="178" name="Google Shape;178;p22"/>
            <p:cNvSpPr/>
            <p:nvPr/>
          </p:nvSpPr>
          <p:spPr>
            <a:xfrm>
              <a:off x="230677" y="5079324"/>
              <a:ext cx="2734976" cy="605500"/>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Racing Sans One"/>
                </a:rPr>
                <a:t>Poverty</a:t>
              </a:r>
            </a:p>
          </p:txBody>
        </p:sp>
        <p:sp>
          <p:nvSpPr>
            <p:cNvPr id="179" name="Google Shape;179;p22"/>
            <p:cNvSpPr/>
            <p:nvPr/>
          </p:nvSpPr>
          <p:spPr>
            <a:xfrm>
              <a:off x="230667" y="5608350"/>
              <a:ext cx="1714285" cy="830075"/>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Kaushan Script"/>
                </a:rPr>
                <a:t>Grief</a:t>
              </a:r>
            </a:p>
          </p:txBody>
        </p:sp>
        <p:sp>
          <p:nvSpPr>
            <p:cNvPr id="180" name="Google Shape;180;p22"/>
            <p:cNvSpPr/>
            <p:nvPr/>
          </p:nvSpPr>
          <p:spPr>
            <a:xfrm>
              <a:off x="1849006" y="5893425"/>
              <a:ext cx="2995543" cy="492600"/>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Sedgwick Ave"/>
                </a:rPr>
                <a:t>Community Violence</a:t>
              </a:r>
            </a:p>
          </p:txBody>
        </p:sp>
      </p:grpSp>
      <p:grpSp>
        <p:nvGrpSpPr>
          <p:cNvPr id="181" name="Google Shape;181;p22"/>
          <p:cNvGrpSpPr/>
          <p:nvPr/>
        </p:nvGrpSpPr>
        <p:grpSpPr>
          <a:xfrm>
            <a:off x="7586849" y="1197239"/>
            <a:ext cx="4540448" cy="5051362"/>
            <a:chOff x="7586849" y="1197239"/>
            <a:chExt cx="4540448" cy="5051362"/>
          </a:xfrm>
        </p:grpSpPr>
        <p:sp>
          <p:nvSpPr>
            <p:cNvPr id="182" name="Google Shape;182;p22"/>
            <p:cNvSpPr/>
            <p:nvPr/>
          </p:nvSpPr>
          <p:spPr>
            <a:xfrm>
              <a:off x="7586849" y="1197239"/>
              <a:ext cx="2018527" cy="624125"/>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Lobster"/>
                </a:rPr>
                <a:t>Truancy</a:t>
              </a:r>
            </a:p>
          </p:txBody>
        </p:sp>
        <p:sp>
          <p:nvSpPr>
            <p:cNvPr id="183" name="Google Shape;183;p22"/>
            <p:cNvSpPr/>
            <p:nvPr/>
          </p:nvSpPr>
          <p:spPr>
            <a:xfrm>
              <a:off x="9732521" y="1314427"/>
              <a:ext cx="2394776" cy="389751"/>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Anton"/>
                </a:rPr>
                <a:t>Non-Compliance</a:t>
              </a:r>
            </a:p>
          </p:txBody>
        </p:sp>
        <p:sp>
          <p:nvSpPr>
            <p:cNvPr id="184" name="Google Shape;184;p22"/>
            <p:cNvSpPr/>
            <p:nvPr/>
          </p:nvSpPr>
          <p:spPr>
            <a:xfrm>
              <a:off x="8263001" y="1882400"/>
              <a:ext cx="3450953" cy="449600"/>
            </a:xfrm>
            <a:prstGeom prst="rect">
              <a:avLst/>
            </a:prstGeom>
          </p:spPr>
          <p:txBody>
            <a:bodyPr>
              <a:prstTxWarp prst="textPlain">
                <a:avLst/>
              </a:prstTxWarp>
            </a:bodyPr>
            <a:lstStyle/>
            <a:p>
              <a:pPr lvl="0" algn="ctr"/>
              <a:r>
                <a:rPr b="1" i="0">
                  <a:ln w="9525" cap="flat" cmpd="sng">
                    <a:solidFill>
                      <a:schemeClr val="dk2"/>
                    </a:solidFill>
                    <a:prstDash val="solid"/>
                    <a:round/>
                    <a:headEnd type="none" w="sm" len="sm"/>
                    <a:tailEnd type="none" w="sm" len="sm"/>
                  </a:ln>
                  <a:solidFill>
                    <a:schemeClr val="lt2"/>
                  </a:solidFill>
                  <a:latin typeface="Courier New"/>
                </a:rPr>
                <a:t>Substance Abuse</a:t>
              </a:r>
            </a:p>
          </p:txBody>
        </p:sp>
        <p:sp>
          <p:nvSpPr>
            <p:cNvPr id="185" name="Google Shape;185;p22"/>
            <p:cNvSpPr/>
            <p:nvPr/>
          </p:nvSpPr>
          <p:spPr>
            <a:xfrm>
              <a:off x="8588275" y="2510225"/>
              <a:ext cx="3334622" cy="449600"/>
            </a:xfrm>
            <a:prstGeom prst="rect">
              <a:avLst/>
            </a:prstGeom>
          </p:spPr>
          <p:txBody>
            <a:bodyPr>
              <a:prstTxWarp prst="textPlain">
                <a:avLst/>
              </a:prstTxWarp>
            </a:bodyPr>
            <a:lstStyle/>
            <a:p>
              <a:pPr lvl="0" algn="ctr"/>
              <a:r>
                <a:rPr b="1" i="0">
                  <a:ln w="9525" cap="flat" cmpd="sng">
                    <a:solidFill>
                      <a:schemeClr val="dk2"/>
                    </a:solidFill>
                    <a:prstDash val="solid"/>
                    <a:round/>
                    <a:headEnd type="none" w="sm" len="sm"/>
                    <a:tailEnd type="none" w="sm" len="sm"/>
                  </a:ln>
                  <a:solidFill>
                    <a:schemeClr val="lt2"/>
                  </a:solidFill>
                  <a:latin typeface="Caveat"/>
                </a:rPr>
                <a:t>Suicidal Ideation</a:t>
              </a:r>
            </a:p>
          </p:txBody>
        </p:sp>
        <p:sp>
          <p:nvSpPr>
            <p:cNvPr id="186" name="Google Shape;186;p22"/>
            <p:cNvSpPr/>
            <p:nvPr/>
          </p:nvSpPr>
          <p:spPr>
            <a:xfrm>
              <a:off x="7838328" y="5799000"/>
              <a:ext cx="4084566" cy="449601"/>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Kaushan Script"/>
                </a:rPr>
                <a:t>Physical and Verbal Aggression</a:t>
              </a:r>
            </a:p>
          </p:txBody>
        </p:sp>
        <p:sp>
          <p:nvSpPr>
            <p:cNvPr id="187" name="Google Shape;187;p22"/>
            <p:cNvSpPr/>
            <p:nvPr/>
          </p:nvSpPr>
          <p:spPr>
            <a:xfrm>
              <a:off x="8727950" y="3038675"/>
              <a:ext cx="3334627" cy="624126"/>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Nerko One"/>
                </a:rPr>
                <a:t>Self-Harming</a:t>
              </a:r>
            </a:p>
          </p:txBody>
        </p:sp>
        <p:sp>
          <p:nvSpPr>
            <p:cNvPr id="188" name="Google Shape;188;p22"/>
            <p:cNvSpPr/>
            <p:nvPr/>
          </p:nvSpPr>
          <p:spPr>
            <a:xfrm>
              <a:off x="8682600" y="3741650"/>
              <a:ext cx="3334618" cy="390349"/>
            </a:xfrm>
            <a:prstGeom prst="rect">
              <a:avLst/>
            </a:prstGeom>
          </p:spPr>
          <p:txBody>
            <a:bodyPr>
              <a:prstTxWarp prst="textPlain">
                <a:avLst/>
              </a:prstTxWarp>
            </a:bodyPr>
            <a:lstStyle/>
            <a:p>
              <a:pPr lvl="0" algn="ctr"/>
              <a:r>
                <a:rPr b="1" i="0">
                  <a:ln w="9525" cap="flat" cmpd="sng">
                    <a:solidFill>
                      <a:schemeClr val="dk2"/>
                    </a:solidFill>
                    <a:prstDash val="solid"/>
                    <a:round/>
                    <a:headEnd type="none" w="sm" len="sm"/>
                    <a:tailEnd type="none" w="sm" len="sm"/>
                  </a:ln>
                  <a:solidFill>
                    <a:schemeClr val="lt2"/>
                  </a:solidFill>
                  <a:latin typeface="Courier New"/>
                </a:rPr>
                <a:t>Poor Academic Performance</a:t>
              </a:r>
            </a:p>
          </p:txBody>
        </p:sp>
        <p:sp>
          <p:nvSpPr>
            <p:cNvPr id="189" name="Google Shape;189;p22"/>
            <p:cNvSpPr/>
            <p:nvPr/>
          </p:nvSpPr>
          <p:spPr>
            <a:xfrm>
              <a:off x="8835200" y="4210846"/>
              <a:ext cx="2840772" cy="538999"/>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Bebas Neue"/>
                </a:rPr>
                <a:t>Depression</a:t>
              </a:r>
            </a:p>
          </p:txBody>
        </p:sp>
        <p:sp>
          <p:nvSpPr>
            <p:cNvPr id="190" name="Google Shape;190;p22"/>
            <p:cNvSpPr/>
            <p:nvPr/>
          </p:nvSpPr>
          <p:spPr>
            <a:xfrm>
              <a:off x="10038275" y="4828700"/>
              <a:ext cx="1675673" cy="538999"/>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Pacifico"/>
                </a:rPr>
                <a:t>Anxiety</a:t>
              </a:r>
            </a:p>
          </p:txBody>
        </p:sp>
        <p:sp>
          <p:nvSpPr>
            <p:cNvPr id="191" name="Google Shape;191;p22"/>
            <p:cNvSpPr/>
            <p:nvPr/>
          </p:nvSpPr>
          <p:spPr>
            <a:xfrm>
              <a:off x="8902826" y="5367697"/>
              <a:ext cx="2537522" cy="389750"/>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Bebas Neue"/>
                </a:rPr>
                <a:t>Low Self-Esteem</a:t>
              </a:r>
            </a:p>
          </p:txBody>
        </p:sp>
      </p:grpSp>
      <p:sp>
        <p:nvSpPr>
          <p:cNvPr id="192" name="Google Shape;192;p22"/>
          <p:cNvSpPr txBox="1"/>
          <p:nvPr/>
        </p:nvSpPr>
        <p:spPr>
          <a:xfrm>
            <a:off x="2495225" y="517025"/>
            <a:ext cx="83691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b="1">
                <a:solidFill>
                  <a:schemeClr val="lt1"/>
                </a:solidFill>
                <a:latin typeface="Century Gothic"/>
                <a:ea typeface="Century Gothic"/>
                <a:cs typeface="Century Gothic"/>
                <a:sym typeface="Century Gothic"/>
              </a:rPr>
              <a:t>ACEs are Potential Trauma that happen before the age of 18. </a:t>
            </a:r>
            <a:endParaRPr sz="2000" b="1">
              <a:solidFill>
                <a:schemeClr val="lt1"/>
              </a:solidFill>
              <a:latin typeface="Century Gothic"/>
              <a:ea typeface="Century Gothic"/>
              <a:cs typeface="Century Gothic"/>
              <a:sym typeface="Century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4"/>
                                        </p:tgtEl>
                                        <p:attrNameLst>
                                          <p:attrName>style.visibility</p:attrName>
                                        </p:attrNameLst>
                                      </p:cBhvr>
                                      <p:to>
                                        <p:strVal val="visible"/>
                                      </p:to>
                                    </p:set>
                                    <p:animEffect transition="in" filter="fade">
                                      <p:cBhvr>
                                        <p:cTn id="7" dur="2000"/>
                                        <p:tgtEl>
                                          <p:spTgt spid="16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1"/>
                                        </p:tgtEl>
                                        <p:attrNameLst>
                                          <p:attrName>style.visibility</p:attrName>
                                        </p:attrNameLst>
                                      </p:cBhvr>
                                      <p:to>
                                        <p:strVal val="visible"/>
                                      </p:to>
                                    </p:set>
                                    <p:animEffect transition="in" filter="fade">
                                      <p:cBhvr>
                                        <p:cTn id="12" dur="2000"/>
                                        <p:tgtEl>
                                          <p:spTgt spid="1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pic>
        <p:nvPicPr>
          <p:cNvPr id="198" name="Google Shape;198;p23"/>
          <p:cNvPicPr preferRelativeResize="0"/>
          <p:nvPr/>
        </p:nvPicPr>
        <p:blipFill>
          <a:blip r:embed="rId3">
            <a:alphaModFix/>
          </a:blip>
          <a:stretch>
            <a:fillRect/>
          </a:stretch>
        </p:blipFill>
        <p:spPr>
          <a:xfrm>
            <a:off x="1809750" y="267375"/>
            <a:ext cx="8572500" cy="5300663"/>
          </a:xfrm>
          <a:prstGeom prst="rect">
            <a:avLst/>
          </a:prstGeom>
          <a:noFill/>
          <a:ln>
            <a:noFill/>
          </a:ln>
        </p:spPr>
      </p:pic>
      <p:sp>
        <p:nvSpPr>
          <p:cNvPr id="199" name="Google Shape;199;p23"/>
          <p:cNvSpPr txBox="1"/>
          <p:nvPr/>
        </p:nvSpPr>
        <p:spPr>
          <a:xfrm>
            <a:off x="1809750" y="5742050"/>
            <a:ext cx="85725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600">
                <a:solidFill>
                  <a:schemeClr val="lt1"/>
                </a:solidFill>
                <a:latin typeface="Times New Roman"/>
                <a:ea typeface="Times New Roman"/>
                <a:cs typeface="Times New Roman"/>
                <a:sym typeface="Times New Roman"/>
              </a:rPr>
              <a:t>This is why it is crucial that we, as educators, understand ACEs and their effects on children’s ability to learn, engage, and feel safe in school.</a:t>
            </a:r>
            <a:endParaRPr sz="2400">
              <a:solidFill>
                <a:schemeClr val="lt1"/>
              </a:solidFill>
              <a:latin typeface="Century Gothic"/>
              <a:ea typeface="Century Gothic"/>
              <a:cs typeface="Century Gothic"/>
              <a:sym typeface="Century Gothic"/>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grpSp>
        <p:nvGrpSpPr>
          <p:cNvPr id="205" name="Google Shape;205;p24"/>
          <p:cNvGrpSpPr/>
          <p:nvPr/>
        </p:nvGrpSpPr>
        <p:grpSpPr>
          <a:xfrm>
            <a:off x="6502856" y="423200"/>
            <a:ext cx="5689144" cy="4979622"/>
            <a:chOff x="6502856" y="423200"/>
            <a:chExt cx="5689144" cy="4979622"/>
          </a:xfrm>
        </p:grpSpPr>
        <p:grpSp>
          <p:nvGrpSpPr>
            <p:cNvPr id="206" name="Google Shape;206;p24"/>
            <p:cNvGrpSpPr/>
            <p:nvPr/>
          </p:nvGrpSpPr>
          <p:grpSpPr>
            <a:xfrm>
              <a:off x="6502856" y="423200"/>
              <a:ext cx="5689144" cy="4979622"/>
              <a:chOff x="6502856" y="423200"/>
              <a:chExt cx="5689144" cy="4979622"/>
            </a:xfrm>
          </p:grpSpPr>
          <p:grpSp>
            <p:nvGrpSpPr>
              <p:cNvPr id="207" name="Google Shape;207;p24"/>
              <p:cNvGrpSpPr/>
              <p:nvPr/>
            </p:nvGrpSpPr>
            <p:grpSpPr>
              <a:xfrm>
                <a:off x="6502856" y="4191951"/>
                <a:ext cx="5550450" cy="600128"/>
                <a:chOff x="1593000" y="2322568"/>
                <a:chExt cx="5957975" cy="643500"/>
              </a:xfrm>
            </p:grpSpPr>
            <p:sp>
              <p:nvSpPr>
                <p:cNvPr id="208" name="Google Shape;208;p24"/>
                <p:cNvSpPr/>
                <p:nvPr/>
              </p:nvSpPr>
              <p:spPr>
                <a:xfrm>
                  <a:off x="3728375" y="2322568"/>
                  <a:ext cx="3822600" cy="6435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9" name="Google Shape;209;p24"/>
                <p:cNvSpPr/>
                <p:nvPr/>
              </p:nvSpPr>
              <p:spPr>
                <a:xfrm flipH="1">
                  <a:off x="2283025" y="2322575"/>
                  <a:ext cx="1844400" cy="642600"/>
                </a:xfrm>
                <a:prstGeom prst="rect">
                  <a:avLst/>
                </a:prstGeom>
                <a:solidFill>
                  <a:srgbClr val="A729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0" name="Google Shape;210;p24"/>
                <p:cNvSpPr/>
                <p:nvPr/>
              </p:nvSpPr>
              <p:spPr>
                <a:xfrm rot="-5400000">
                  <a:off x="3501574" y="1934671"/>
                  <a:ext cx="643356" cy="1419149"/>
                </a:xfrm>
                <a:prstGeom prst="flowChartOffpageConnector">
                  <a:avLst/>
                </a:prstGeom>
                <a:solidFill>
                  <a:srgbClr val="A729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1" name="Google Shape;211;p24"/>
                <p:cNvSpPr/>
                <p:nvPr/>
              </p:nvSpPr>
              <p:spPr>
                <a:xfrm>
                  <a:off x="2342625" y="2399951"/>
                  <a:ext cx="1940700" cy="495900"/>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r>
                    <a:rPr lang="en-US" sz="1300">
                      <a:solidFill>
                        <a:srgbClr val="FFFFFF"/>
                      </a:solidFill>
                      <a:latin typeface="Roboto Medium"/>
                      <a:ea typeface="Roboto Medium"/>
                      <a:cs typeface="Roboto Medium"/>
                      <a:sym typeface="Roboto Medium"/>
                    </a:rPr>
                    <a:t>EMPOWERMENT</a:t>
                  </a:r>
                  <a:endParaRPr sz="1300">
                    <a:solidFill>
                      <a:srgbClr val="FFFFFF"/>
                    </a:solidFill>
                    <a:latin typeface="Roboto"/>
                    <a:ea typeface="Roboto"/>
                    <a:cs typeface="Roboto"/>
                    <a:sym typeface="Roboto"/>
                  </a:endParaRPr>
                </a:p>
              </p:txBody>
            </p:sp>
            <p:sp>
              <p:nvSpPr>
                <p:cNvPr id="212" name="Google Shape;212;p24"/>
                <p:cNvSpPr/>
                <p:nvPr/>
              </p:nvSpPr>
              <p:spPr>
                <a:xfrm>
                  <a:off x="1593000" y="2322568"/>
                  <a:ext cx="690000" cy="642300"/>
                </a:xfrm>
                <a:prstGeom prst="rect">
                  <a:avLst/>
                </a:prstGeom>
                <a:solidFill>
                  <a:srgbClr val="B02B2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3" name="Google Shape;213;p24"/>
                <p:cNvSpPr/>
                <p:nvPr/>
              </p:nvSpPr>
              <p:spPr>
                <a:xfrm>
                  <a:off x="1593000" y="2322575"/>
                  <a:ext cx="690000" cy="642600"/>
                </a:xfrm>
                <a:prstGeom prst="rect">
                  <a:avLst/>
                </a:prstGeom>
                <a:solidFill>
                  <a:srgbClr val="BE2F22"/>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3500">
                      <a:solidFill>
                        <a:srgbClr val="FFFFFF"/>
                      </a:solidFill>
                      <a:latin typeface="Roboto Thin"/>
                      <a:ea typeface="Roboto Thin"/>
                      <a:cs typeface="Roboto Thin"/>
                      <a:sym typeface="Roboto Thin"/>
                    </a:rPr>
                    <a:t>5</a:t>
                  </a:r>
                  <a:endParaRPr sz="3500">
                    <a:solidFill>
                      <a:srgbClr val="FFFFFF"/>
                    </a:solidFill>
                    <a:latin typeface="Roboto Thin"/>
                    <a:ea typeface="Roboto Thin"/>
                    <a:cs typeface="Roboto Thin"/>
                    <a:sym typeface="Roboto Thin"/>
                  </a:endParaRPr>
                </a:p>
              </p:txBody>
            </p:sp>
            <p:sp>
              <p:nvSpPr>
                <p:cNvPr id="214" name="Google Shape;214;p24"/>
                <p:cNvSpPr/>
                <p:nvPr/>
              </p:nvSpPr>
              <p:spPr>
                <a:xfrm>
                  <a:off x="4387850" y="2323750"/>
                  <a:ext cx="2971200" cy="642300"/>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endParaRPr sz="1100">
                    <a:solidFill>
                      <a:srgbClr val="A7291E"/>
                    </a:solidFill>
                    <a:latin typeface="Roboto"/>
                    <a:ea typeface="Roboto"/>
                    <a:cs typeface="Roboto"/>
                    <a:sym typeface="Roboto"/>
                  </a:endParaRPr>
                </a:p>
              </p:txBody>
            </p:sp>
          </p:grpSp>
          <p:grpSp>
            <p:nvGrpSpPr>
              <p:cNvPr id="215" name="Google Shape;215;p24"/>
              <p:cNvGrpSpPr/>
              <p:nvPr/>
            </p:nvGrpSpPr>
            <p:grpSpPr>
              <a:xfrm>
                <a:off x="6502856" y="2970465"/>
                <a:ext cx="5550450" cy="600128"/>
                <a:chOff x="1593000" y="2322568"/>
                <a:chExt cx="5957975" cy="643500"/>
              </a:xfrm>
            </p:grpSpPr>
            <p:sp>
              <p:nvSpPr>
                <p:cNvPr id="216" name="Google Shape;216;p24"/>
                <p:cNvSpPr/>
                <p:nvPr/>
              </p:nvSpPr>
              <p:spPr>
                <a:xfrm>
                  <a:off x="3728375" y="2322568"/>
                  <a:ext cx="3822600" cy="6435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7" name="Google Shape;217;p24"/>
                <p:cNvSpPr/>
                <p:nvPr/>
              </p:nvSpPr>
              <p:spPr>
                <a:xfrm flipH="1">
                  <a:off x="2283025" y="2322575"/>
                  <a:ext cx="1844400" cy="642600"/>
                </a:xfrm>
                <a:prstGeom prst="rect">
                  <a:avLst/>
                </a:prstGeom>
                <a:solidFill>
                  <a:srgbClr val="A729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8" name="Google Shape;218;p24"/>
                <p:cNvSpPr/>
                <p:nvPr/>
              </p:nvSpPr>
              <p:spPr>
                <a:xfrm rot="-5400000">
                  <a:off x="3501574" y="1934671"/>
                  <a:ext cx="643356" cy="1419149"/>
                </a:xfrm>
                <a:prstGeom prst="flowChartOffpageConnector">
                  <a:avLst/>
                </a:prstGeom>
                <a:solidFill>
                  <a:srgbClr val="A729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9" name="Google Shape;219;p24"/>
                <p:cNvSpPr/>
                <p:nvPr/>
              </p:nvSpPr>
              <p:spPr>
                <a:xfrm>
                  <a:off x="2342625" y="2399951"/>
                  <a:ext cx="1940700" cy="495900"/>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r>
                    <a:rPr lang="en-US" sz="1300">
                      <a:solidFill>
                        <a:srgbClr val="FFFFFF"/>
                      </a:solidFill>
                      <a:latin typeface="Roboto Medium"/>
                      <a:ea typeface="Roboto Medium"/>
                      <a:cs typeface="Roboto Medium"/>
                      <a:sym typeface="Roboto Medium"/>
                    </a:rPr>
                    <a:t>PEER SUPPORT</a:t>
                  </a:r>
                  <a:endParaRPr sz="1300">
                    <a:solidFill>
                      <a:srgbClr val="FFFFFF"/>
                    </a:solidFill>
                    <a:latin typeface="Roboto"/>
                    <a:ea typeface="Roboto"/>
                    <a:cs typeface="Roboto"/>
                    <a:sym typeface="Roboto"/>
                  </a:endParaRPr>
                </a:p>
              </p:txBody>
            </p:sp>
            <p:sp>
              <p:nvSpPr>
                <p:cNvPr id="220" name="Google Shape;220;p24"/>
                <p:cNvSpPr/>
                <p:nvPr/>
              </p:nvSpPr>
              <p:spPr>
                <a:xfrm>
                  <a:off x="1593000" y="2322568"/>
                  <a:ext cx="690000" cy="642300"/>
                </a:xfrm>
                <a:prstGeom prst="rect">
                  <a:avLst/>
                </a:prstGeom>
                <a:solidFill>
                  <a:srgbClr val="B02B2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1" name="Google Shape;221;p24"/>
                <p:cNvSpPr/>
                <p:nvPr/>
              </p:nvSpPr>
              <p:spPr>
                <a:xfrm>
                  <a:off x="1593000" y="2322575"/>
                  <a:ext cx="690000" cy="642600"/>
                </a:xfrm>
                <a:prstGeom prst="rect">
                  <a:avLst/>
                </a:prstGeom>
                <a:solidFill>
                  <a:srgbClr val="BE2F22"/>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3500">
                      <a:solidFill>
                        <a:srgbClr val="FFFFFF"/>
                      </a:solidFill>
                      <a:latin typeface="Roboto Thin"/>
                      <a:ea typeface="Roboto Thin"/>
                      <a:cs typeface="Roboto Thin"/>
                      <a:sym typeface="Roboto Thin"/>
                    </a:rPr>
                    <a:t>3</a:t>
                  </a:r>
                  <a:endParaRPr sz="3500">
                    <a:solidFill>
                      <a:srgbClr val="FFFFFF"/>
                    </a:solidFill>
                    <a:latin typeface="Roboto Thin"/>
                    <a:ea typeface="Roboto Thin"/>
                    <a:cs typeface="Roboto Thin"/>
                    <a:sym typeface="Roboto Thin"/>
                  </a:endParaRPr>
                </a:p>
              </p:txBody>
            </p:sp>
            <p:sp>
              <p:nvSpPr>
                <p:cNvPr id="222" name="Google Shape;222;p24"/>
                <p:cNvSpPr/>
                <p:nvPr/>
              </p:nvSpPr>
              <p:spPr>
                <a:xfrm>
                  <a:off x="4387850" y="2323750"/>
                  <a:ext cx="2971200" cy="642300"/>
                </a:xfrm>
                <a:prstGeom prst="rect">
                  <a:avLst/>
                </a:prstGeom>
                <a:noFill/>
                <a:ln>
                  <a:noFill/>
                </a:ln>
              </p:spPr>
              <p:txBody>
                <a:bodyPr spcFirstLastPara="1" wrap="square" lIns="121900" tIns="121900" rIns="121900" bIns="121900" anchor="ctr" anchorCtr="0">
                  <a:noAutofit/>
                </a:bodyPr>
                <a:lstStyle/>
                <a:p>
                  <a:pPr marL="609600" lvl="0" indent="-374650" algn="l" rtl="0">
                    <a:lnSpc>
                      <a:spcPct val="115000"/>
                    </a:lnSpc>
                    <a:spcBef>
                      <a:spcPts val="0"/>
                    </a:spcBef>
                    <a:spcAft>
                      <a:spcPts val="0"/>
                    </a:spcAft>
                    <a:buClr>
                      <a:srgbClr val="A7291E"/>
                    </a:buClr>
                    <a:buSzPts val="1100"/>
                    <a:buFont typeface="Roboto"/>
                    <a:buChar char="●"/>
                  </a:pPr>
                  <a:r>
                    <a:rPr lang="en-US" sz="1100">
                      <a:solidFill>
                        <a:srgbClr val="A7291E"/>
                      </a:solidFill>
                      <a:latin typeface="Roboto"/>
                      <a:ea typeface="Roboto"/>
                      <a:cs typeface="Roboto"/>
                      <a:sym typeface="Roboto"/>
                    </a:rPr>
                    <a:t>Integrate shared experiences is key to building safety, trust, and healing. </a:t>
                  </a:r>
                  <a:endParaRPr sz="1100">
                    <a:solidFill>
                      <a:srgbClr val="A7291E"/>
                    </a:solidFill>
                    <a:latin typeface="Roboto"/>
                    <a:ea typeface="Roboto"/>
                    <a:cs typeface="Roboto"/>
                    <a:sym typeface="Roboto"/>
                  </a:endParaRPr>
                </a:p>
              </p:txBody>
            </p:sp>
          </p:grpSp>
          <p:grpSp>
            <p:nvGrpSpPr>
              <p:cNvPr id="223" name="Google Shape;223;p24"/>
              <p:cNvGrpSpPr/>
              <p:nvPr/>
            </p:nvGrpSpPr>
            <p:grpSpPr>
              <a:xfrm>
                <a:off x="6502856" y="2359742"/>
                <a:ext cx="5550450" cy="600128"/>
                <a:chOff x="1593000" y="2322568"/>
                <a:chExt cx="5957975" cy="643500"/>
              </a:xfrm>
            </p:grpSpPr>
            <p:sp>
              <p:nvSpPr>
                <p:cNvPr id="224" name="Google Shape;224;p24"/>
                <p:cNvSpPr/>
                <p:nvPr/>
              </p:nvSpPr>
              <p:spPr>
                <a:xfrm>
                  <a:off x="3728375" y="2322568"/>
                  <a:ext cx="3822600" cy="6435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5" name="Google Shape;225;p24"/>
                <p:cNvSpPr/>
                <p:nvPr/>
              </p:nvSpPr>
              <p:spPr>
                <a:xfrm flipH="1">
                  <a:off x="2283025" y="2322575"/>
                  <a:ext cx="1844400" cy="642600"/>
                </a:xfrm>
                <a:prstGeom prst="rect">
                  <a:avLst/>
                </a:prstGeom>
                <a:solidFill>
                  <a:srgbClr val="A729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6" name="Google Shape;226;p24"/>
                <p:cNvSpPr/>
                <p:nvPr/>
              </p:nvSpPr>
              <p:spPr>
                <a:xfrm rot="-5400000">
                  <a:off x="3501574" y="1934671"/>
                  <a:ext cx="643356" cy="1419149"/>
                </a:xfrm>
                <a:prstGeom prst="flowChartOffpageConnector">
                  <a:avLst/>
                </a:prstGeom>
                <a:solidFill>
                  <a:srgbClr val="A729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7" name="Google Shape;227;p24"/>
                <p:cNvSpPr/>
                <p:nvPr/>
              </p:nvSpPr>
              <p:spPr>
                <a:xfrm>
                  <a:off x="2329239" y="2396366"/>
                  <a:ext cx="2000100" cy="495900"/>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r>
                    <a:rPr lang="en-US" sz="1300">
                      <a:solidFill>
                        <a:srgbClr val="FFFFFF"/>
                      </a:solidFill>
                      <a:latin typeface="Roboto Medium"/>
                      <a:ea typeface="Roboto Medium"/>
                      <a:cs typeface="Roboto Medium"/>
                      <a:sym typeface="Roboto Medium"/>
                    </a:rPr>
                    <a:t>TRUSTWORTHINESS</a:t>
                  </a:r>
                  <a:endParaRPr sz="1300">
                    <a:solidFill>
                      <a:srgbClr val="FFFFFF"/>
                    </a:solidFill>
                    <a:latin typeface="Roboto"/>
                    <a:ea typeface="Roboto"/>
                    <a:cs typeface="Roboto"/>
                    <a:sym typeface="Roboto"/>
                  </a:endParaRPr>
                </a:p>
              </p:txBody>
            </p:sp>
            <p:sp>
              <p:nvSpPr>
                <p:cNvPr id="228" name="Google Shape;228;p24"/>
                <p:cNvSpPr/>
                <p:nvPr/>
              </p:nvSpPr>
              <p:spPr>
                <a:xfrm>
                  <a:off x="1593000" y="2322568"/>
                  <a:ext cx="690000" cy="642300"/>
                </a:xfrm>
                <a:prstGeom prst="rect">
                  <a:avLst/>
                </a:prstGeom>
                <a:solidFill>
                  <a:srgbClr val="B02B2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9" name="Google Shape;229;p24"/>
                <p:cNvSpPr/>
                <p:nvPr/>
              </p:nvSpPr>
              <p:spPr>
                <a:xfrm>
                  <a:off x="1593000" y="2322575"/>
                  <a:ext cx="690000" cy="642600"/>
                </a:xfrm>
                <a:prstGeom prst="rect">
                  <a:avLst/>
                </a:prstGeom>
                <a:solidFill>
                  <a:srgbClr val="BE2F22"/>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3500">
                      <a:solidFill>
                        <a:srgbClr val="FFFFFF"/>
                      </a:solidFill>
                      <a:latin typeface="Roboto Thin"/>
                      <a:ea typeface="Roboto Thin"/>
                      <a:cs typeface="Roboto Thin"/>
                      <a:sym typeface="Roboto Thin"/>
                    </a:rPr>
                    <a:t>2</a:t>
                  </a:r>
                  <a:endParaRPr sz="3500">
                    <a:solidFill>
                      <a:srgbClr val="FFFFFF"/>
                    </a:solidFill>
                    <a:latin typeface="Roboto Thin"/>
                    <a:ea typeface="Roboto Thin"/>
                    <a:cs typeface="Roboto Thin"/>
                    <a:sym typeface="Roboto Thin"/>
                  </a:endParaRPr>
                </a:p>
              </p:txBody>
            </p:sp>
            <p:sp>
              <p:nvSpPr>
                <p:cNvPr id="230" name="Google Shape;230;p24"/>
                <p:cNvSpPr/>
                <p:nvPr/>
              </p:nvSpPr>
              <p:spPr>
                <a:xfrm>
                  <a:off x="4387850" y="2323750"/>
                  <a:ext cx="2971200" cy="642300"/>
                </a:xfrm>
                <a:prstGeom prst="rect">
                  <a:avLst/>
                </a:prstGeom>
                <a:noFill/>
                <a:ln>
                  <a:noFill/>
                </a:ln>
              </p:spPr>
              <p:txBody>
                <a:bodyPr spcFirstLastPara="1" wrap="square" lIns="121900" tIns="121900" rIns="121900" bIns="121900" anchor="ctr" anchorCtr="0">
                  <a:noAutofit/>
                </a:bodyPr>
                <a:lstStyle/>
                <a:p>
                  <a:pPr marL="609600" lvl="0" indent="-374650" algn="l" rtl="0">
                    <a:lnSpc>
                      <a:spcPct val="115000"/>
                    </a:lnSpc>
                    <a:spcBef>
                      <a:spcPts val="0"/>
                    </a:spcBef>
                    <a:spcAft>
                      <a:spcPts val="0"/>
                    </a:spcAft>
                    <a:buClr>
                      <a:srgbClr val="A7291E"/>
                    </a:buClr>
                    <a:buSzPts val="1100"/>
                    <a:buFont typeface="Roboto"/>
                    <a:buChar char="●"/>
                  </a:pPr>
                  <a:r>
                    <a:rPr lang="en-US" sz="1100">
                      <a:solidFill>
                        <a:srgbClr val="A7291E"/>
                      </a:solidFill>
                      <a:latin typeface="Roboto"/>
                      <a:ea typeface="Roboto"/>
                      <a:cs typeface="Roboto"/>
                      <a:sym typeface="Roboto"/>
                    </a:rPr>
                    <a:t>Build trust with students and involve them in decisions with transparency.</a:t>
                  </a:r>
                  <a:endParaRPr sz="1100">
                    <a:solidFill>
                      <a:srgbClr val="A7291E"/>
                    </a:solidFill>
                    <a:latin typeface="Roboto"/>
                    <a:ea typeface="Roboto"/>
                    <a:cs typeface="Roboto"/>
                    <a:sym typeface="Roboto"/>
                  </a:endParaRPr>
                </a:p>
              </p:txBody>
            </p:sp>
          </p:grpSp>
          <p:grpSp>
            <p:nvGrpSpPr>
              <p:cNvPr id="231" name="Google Shape;231;p24"/>
              <p:cNvGrpSpPr/>
              <p:nvPr/>
            </p:nvGrpSpPr>
            <p:grpSpPr>
              <a:xfrm>
                <a:off x="6502856" y="1749005"/>
                <a:ext cx="5550450" cy="600128"/>
                <a:chOff x="1593000" y="2322568"/>
                <a:chExt cx="5957975" cy="643500"/>
              </a:xfrm>
            </p:grpSpPr>
            <p:sp>
              <p:nvSpPr>
                <p:cNvPr id="232" name="Google Shape;232;p24"/>
                <p:cNvSpPr/>
                <p:nvPr/>
              </p:nvSpPr>
              <p:spPr>
                <a:xfrm>
                  <a:off x="3728375" y="2322568"/>
                  <a:ext cx="3822600" cy="6435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33" name="Google Shape;233;p24"/>
                <p:cNvSpPr/>
                <p:nvPr/>
              </p:nvSpPr>
              <p:spPr>
                <a:xfrm flipH="1">
                  <a:off x="2283025" y="2322575"/>
                  <a:ext cx="1844400" cy="642600"/>
                </a:xfrm>
                <a:prstGeom prst="rect">
                  <a:avLst/>
                </a:prstGeom>
                <a:solidFill>
                  <a:srgbClr val="A729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34" name="Google Shape;234;p24"/>
                <p:cNvSpPr/>
                <p:nvPr/>
              </p:nvSpPr>
              <p:spPr>
                <a:xfrm rot="-5400000">
                  <a:off x="3501574" y="1934671"/>
                  <a:ext cx="643356" cy="1419149"/>
                </a:xfrm>
                <a:prstGeom prst="flowChartOffpageConnector">
                  <a:avLst/>
                </a:prstGeom>
                <a:solidFill>
                  <a:srgbClr val="A729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35" name="Google Shape;235;p24"/>
                <p:cNvSpPr/>
                <p:nvPr/>
              </p:nvSpPr>
              <p:spPr>
                <a:xfrm>
                  <a:off x="2342625" y="2399951"/>
                  <a:ext cx="1940700" cy="495900"/>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r>
                    <a:rPr lang="en-US" sz="1300">
                      <a:solidFill>
                        <a:srgbClr val="FFFFFF"/>
                      </a:solidFill>
                      <a:latin typeface="Roboto Medium"/>
                      <a:ea typeface="Roboto Medium"/>
                      <a:cs typeface="Roboto Medium"/>
                      <a:sym typeface="Roboto Medium"/>
                    </a:rPr>
                    <a:t>SAFETY</a:t>
                  </a:r>
                  <a:endParaRPr sz="1300">
                    <a:solidFill>
                      <a:srgbClr val="FFFFFF"/>
                    </a:solidFill>
                    <a:latin typeface="Roboto Medium"/>
                    <a:ea typeface="Roboto Medium"/>
                    <a:cs typeface="Roboto Medium"/>
                    <a:sym typeface="Roboto Medium"/>
                  </a:endParaRPr>
                </a:p>
              </p:txBody>
            </p:sp>
            <p:sp>
              <p:nvSpPr>
                <p:cNvPr id="236" name="Google Shape;236;p24"/>
                <p:cNvSpPr/>
                <p:nvPr/>
              </p:nvSpPr>
              <p:spPr>
                <a:xfrm>
                  <a:off x="1593000" y="2322568"/>
                  <a:ext cx="690000" cy="642300"/>
                </a:xfrm>
                <a:prstGeom prst="rect">
                  <a:avLst/>
                </a:prstGeom>
                <a:solidFill>
                  <a:srgbClr val="B02B2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37" name="Google Shape;237;p24"/>
                <p:cNvSpPr/>
                <p:nvPr/>
              </p:nvSpPr>
              <p:spPr>
                <a:xfrm>
                  <a:off x="1593000" y="2322575"/>
                  <a:ext cx="690000" cy="642600"/>
                </a:xfrm>
                <a:prstGeom prst="rect">
                  <a:avLst/>
                </a:prstGeom>
                <a:solidFill>
                  <a:srgbClr val="BE2F22"/>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3500">
                      <a:solidFill>
                        <a:srgbClr val="FFFFFF"/>
                      </a:solidFill>
                      <a:latin typeface="Roboto Thin"/>
                      <a:ea typeface="Roboto Thin"/>
                      <a:cs typeface="Roboto Thin"/>
                      <a:sym typeface="Roboto Thin"/>
                    </a:rPr>
                    <a:t>1</a:t>
                  </a:r>
                  <a:endParaRPr sz="3500">
                    <a:solidFill>
                      <a:srgbClr val="FFFFFF"/>
                    </a:solidFill>
                    <a:latin typeface="Roboto Thin"/>
                    <a:ea typeface="Roboto Thin"/>
                    <a:cs typeface="Roboto Thin"/>
                    <a:sym typeface="Roboto Thin"/>
                  </a:endParaRPr>
                </a:p>
              </p:txBody>
            </p:sp>
            <p:sp>
              <p:nvSpPr>
                <p:cNvPr id="238" name="Google Shape;238;p24"/>
                <p:cNvSpPr/>
                <p:nvPr/>
              </p:nvSpPr>
              <p:spPr>
                <a:xfrm>
                  <a:off x="4387850" y="2323750"/>
                  <a:ext cx="2971200" cy="642300"/>
                </a:xfrm>
                <a:prstGeom prst="rect">
                  <a:avLst/>
                </a:prstGeom>
                <a:noFill/>
                <a:ln>
                  <a:noFill/>
                </a:ln>
              </p:spPr>
              <p:txBody>
                <a:bodyPr spcFirstLastPara="1" wrap="square" lIns="121900" tIns="121900" rIns="121900" bIns="121900" anchor="ctr" anchorCtr="0">
                  <a:noAutofit/>
                </a:bodyPr>
                <a:lstStyle/>
                <a:p>
                  <a:pPr marL="609600" lvl="0" indent="-374650" algn="l" rtl="0">
                    <a:lnSpc>
                      <a:spcPct val="115000"/>
                    </a:lnSpc>
                    <a:spcBef>
                      <a:spcPts val="0"/>
                    </a:spcBef>
                    <a:spcAft>
                      <a:spcPts val="0"/>
                    </a:spcAft>
                    <a:buClr>
                      <a:srgbClr val="A7291E"/>
                    </a:buClr>
                    <a:buSzPts val="1100"/>
                    <a:buFont typeface="Roboto"/>
                    <a:buChar char="●"/>
                  </a:pPr>
                  <a:r>
                    <a:rPr lang="en-US" sz="1100">
                      <a:solidFill>
                        <a:srgbClr val="A7291E"/>
                      </a:solidFill>
                      <a:latin typeface="Roboto"/>
                      <a:ea typeface="Roboto"/>
                      <a:cs typeface="Roboto"/>
                      <a:sym typeface="Roboto"/>
                    </a:rPr>
                    <a:t>Create a secure and welcoming environment that is not-threatening. </a:t>
                  </a:r>
                  <a:endParaRPr sz="1100">
                    <a:solidFill>
                      <a:srgbClr val="A7291E"/>
                    </a:solidFill>
                    <a:latin typeface="Roboto"/>
                    <a:ea typeface="Roboto"/>
                    <a:cs typeface="Roboto"/>
                    <a:sym typeface="Roboto"/>
                  </a:endParaRPr>
                </a:p>
              </p:txBody>
            </p:sp>
          </p:grpSp>
          <p:grpSp>
            <p:nvGrpSpPr>
              <p:cNvPr id="239" name="Google Shape;239;p24"/>
              <p:cNvGrpSpPr/>
              <p:nvPr/>
            </p:nvGrpSpPr>
            <p:grpSpPr>
              <a:xfrm>
                <a:off x="6502856" y="4802694"/>
                <a:ext cx="5550512" cy="600128"/>
                <a:chOff x="1593000" y="2322568"/>
                <a:chExt cx="5958042" cy="643500"/>
              </a:xfrm>
            </p:grpSpPr>
            <p:sp>
              <p:nvSpPr>
                <p:cNvPr id="240" name="Google Shape;240;p24"/>
                <p:cNvSpPr/>
                <p:nvPr/>
              </p:nvSpPr>
              <p:spPr>
                <a:xfrm>
                  <a:off x="3728375" y="2322568"/>
                  <a:ext cx="3822600" cy="6435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41" name="Google Shape;241;p24"/>
                <p:cNvSpPr/>
                <p:nvPr/>
              </p:nvSpPr>
              <p:spPr>
                <a:xfrm flipH="1">
                  <a:off x="2283025" y="2322575"/>
                  <a:ext cx="1844400" cy="642600"/>
                </a:xfrm>
                <a:prstGeom prst="rect">
                  <a:avLst/>
                </a:prstGeom>
                <a:solidFill>
                  <a:srgbClr val="A729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42" name="Google Shape;242;p24"/>
                <p:cNvSpPr/>
                <p:nvPr/>
              </p:nvSpPr>
              <p:spPr>
                <a:xfrm rot="-5400000">
                  <a:off x="3501574" y="1934671"/>
                  <a:ext cx="643356" cy="1419149"/>
                </a:xfrm>
                <a:prstGeom prst="flowChartOffpageConnector">
                  <a:avLst/>
                </a:prstGeom>
                <a:solidFill>
                  <a:srgbClr val="A729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43" name="Google Shape;243;p24"/>
                <p:cNvSpPr/>
                <p:nvPr/>
              </p:nvSpPr>
              <p:spPr>
                <a:xfrm>
                  <a:off x="2342625" y="2399951"/>
                  <a:ext cx="1940700" cy="495900"/>
                </a:xfrm>
                <a:prstGeom prst="rect">
                  <a:avLst/>
                </a:prstGeom>
                <a:solidFill>
                  <a:srgbClr val="9900FF"/>
                </a:solid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r>
                    <a:rPr lang="en-US" sz="1300">
                      <a:solidFill>
                        <a:srgbClr val="FFFFFF"/>
                      </a:solidFill>
                      <a:latin typeface="Roboto Medium"/>
                      <a:ea typeface="Roboto Medium"/>
                      <a:cs typeface="Roboto Medium"/>
                      <a:sym typeface="Roboto Medium"/>
                    </a:rPr>
                    <a:t>CULTURAL RESPONSIVE</a:t>
                  </a:r>
                  <a:endParaRPr sz="1300">
                    <a:solidFill>
                      <a:srgbClr val="FFFFFF"/>
                    </a:solidFill>
                    <a:latin typeface="Roboto"/>
                    <a:ea typeface="Roboto"/>
                    <a:cs typeface="Roboto"/>
                    <a:sym typeface="Roboto"/>
                  </a:endParaRPr>
                </a:p>
              </p:txBody>
            </p:sp>
            <p:sp>
              <p:nvSpPr>
                <p:cNvPr id="244" name="Google Shape;244;p24"/>
                <p:cNvSpPr/>
                <p:nvPr/>
              </p:nvSpPr>
              <p:spPr>
                <a:xfrm>
                  <a:off x="1593000" y="2322568"/>
                  <a:ext cx="690000" cy="642300"/>
                </a:xfrm>
                <a:prstGeom prst="rect">
                  <a:avLst/>
                </a:prstGeom>
                <a:solidFill>
                  <a:srgbClr val="B02B2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45" name="Google Shape;245;p24"/>
                <p:cNvSpPr/>
                <p:nvPr/>
              </p:nvSpPr>
              <p:spPr>
                <a:xfrm>
                  <a:off x="1593000" y="2322575"/>
                  <a:ext cx="690000" cy="642600"/>
                </a:xfrm>
                <a:prstGeom prst="rect">
                  <a:avLst/>
                </a:prstGeom>
                <a:solidFill>
                  <a:srgbClr val="BE2F22"/>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3500">
                      <a:solidFill>
                        <a:srgbClr val="FFFFFF"/>
                      </a:solidFill>
                      <a:latin typeface="Roboto Thin"/>
                      <a:ea typeface="Roboto Thin"/>
                      <a:cs typeface="Roboto Thin"/>
                      <a:sym typeface="Roboto Thin"/>
                    </a:rPr>
                    <a:t>6</a:t>
                  </a:r>
                  <a:endParaRPr sz="3500">
                    <a:solidFill>
                      <a:srgbClr val="FFFFFF"/>
                    </a:solidFill>
                    <a:latin typeface="Roboto Thin"/>
                    <a:ea typeface="Roboto Thin"/>
                    <a:cs typeface="Roboto Thin"/>
                    <a:sym typeface="Roboto Thin"/>
                  </a:endParaRPr>
                </a:p>
              </p:txBody>
            </p:sp>
            <p:sp>
              <p:nvSpPr>
                <p:cNvPr id="246" name="Google Shape;246;p24"/>
                <p:cNvSpPr/>
                <p:nvPr/>
              </p:nvSpPr>
              <p:spPr>
                <a:xfrm>
                  <a:off x="4387842" y="2323745"/>
                  <a:ext cx="3163200" cy="642300"/>
                </a:xfrm>
                <a:prstGeom prst="rect">
                  <a:avLst/>
                </a:prstGeom>
                <a:noFill/>
                <a:ln>
                  <a:noFill/>
                </a:ln>
              </p:spPr>
              <p:txBody>
                <a:bodyPr spcFirstLastPara="1" wrap="square" lIns="121900" tIns="121900" rIns="121900" bIns="121900" anchor="ctr" anchorCtr="0">
                  <a:noAutofit/>
                </a:bodyPr>
                <a:lstStyle/>
                <a:p>
                  <a:pPr marL="609600" lvl="0" indent="-374650" algn="l" rtl="0">
                    <a:lnSpc>
                      <a:spcPct val="115000"/>
                    </a:lnSpc>
                    <a:spcBef>
                      <a:spcPts val="0"/>
                    </a:spcBef>
                    <a:spcAft>
                      <a:spcPts val="0"/>
                    </a:spcAft>
                    <a:buClr>
                      <a:srgbClr val="A7291E"/>
                    </a:buClr>
                    <a:buSzPts val="1100"/>
                    <a:buFont typeface="Roboto"/>
                    <a:buChar char="●"/>
                  </a:pPr>
                  <a:r>
                    <a:rPr lang="en-US" sz="1100">
                      <a:solidFill>
                        <a:srgbClr val="A7291E"/>
                      </a:solidFill>
                      <a:latin typeface="Roboto"/>
                      <a:ea typeface="Roboto"/>
                      <a:cs typeface="Roboto"/>
                      <a:sym typeface="Roboto"/>
                    </a:rPr>
                    <a:t>Culturally responsive practices focusing on cultural needs and address historical trauma. </a:t>
                  </a:r>
                  <a:endParaRPr sz="1100">
                    <a:solidFill>
                      <a:srgbClr val="A7291E"/>
                    </a:solidFill>
                    <a:latin typeface="Roboto"/>
                    <a:ea typeface="Roboto"/>
                    <a:cs typeface="Roboto"/>
                    <a:sym typeface="Roboto"/>
                  </a:endParaRPr>
                </a:p>
              </p:txBody>
            </p:sp>
          </p:grpSp>
          <p:grpSp>
            <p:nvGrpSpPr>
              <p:cNvPr id="247" name="Google Shape;247;p24"/>
              <p:cNvGrpSpPr/>
              <p:nvPr/>
            </p:nvGrpSpPr>
            <p:grpSpPr>
              <a:xfrm>
                <a:off x="6502856" y="3581220"/>
                <a:ext cx="5550450" cy="600128"/>
                <a:chOff x="1593000" y="2322568"/>
                <a:chExt cx="5957975" cy="643500"/>
              </a:xfrm>
            </p:grpSpPr>
            <p:sp>
              <p:nvSpPr>
                <p:cNvPr id="248" name="Google Shape;248;p24"/>
                <p:cNvSpPr/>
                <p:nvPr/>
              </p:nvSpPr>
              <p:spPr>
                <a:xfrm>
                  <a:off x="3728375" y="2322568"/>
                  <a:ext cx="3822600" cy="6435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49" name="Google Shape;249;p24"/>
                <p:cNvSpPr/>
                <p:nvPr/>
              </p:nvSpPr>
              <p:spPr>
                <a:xfrm flipH="1">
                  <a:off x="2283025" y="2322575"/>
                  <a:ext cx="1844400" cy="642600"/>
                </a:xfrm>
                <a:prstGeom prst="rect">
                  <a:avLst/>
                </a:prstGeom>
                <a:solidFill>
                  <a:srgbClr val="A729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50" name="Google Shape;250;p24"/>
                <p:cNvSpPr/>
                <p:nvPr/>
              </p:nvSpPr>
              <p:spPr>
                <a:xfrm rot="-5400000">
                  <a:off x="3501574" y="1934671"/>
                  <a:ext cx="643356" cy="1419149"/>
                </a:xfrm>
                <a:prstGeom prst="flowChartOffpageConnector">
                  <a:avLst/>
                </a:prstGeom>
                <a:solidFill>
                  <a:srgbClr val="A729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51" name="Google Shape;251;p24"/>
                <p:cNvSpPr/>
                <p:nvPr/>
              </p:nvSpPr>
              <p:spPr>
                <a:xfrm>
                  <a:off x="2342625" y="2399951"/>
                  <a:ext cx="1940700" cy="495900"/>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r>
                    <a:rPr lang="en-US" sz="1300">
                      <a:solidFill>
                        <a:srgbClr val="FFFFFF"/>
                      </a:solidFill>
                      <a:latin typeface="Roboto Medium"/>
                      <a:ea typeface="Roboto Medium"/>
                      <a:cs typeface="Roboto Medium"/>
                      <a:sym typeface="Roboto Medium"/>
                    </a:rPr>
                    <a:t>COLLABORATION</a:t>
                  </a:r>
                  <a:endParaRPr sz="1300">
                    <a:solidFill>
                      <a:srgbClr val="FFFFFF"/>
                    </a:solidFill>
                    <a:latin typeface="Roboto"/>
                    <a:ea typeface="Roboto"/>
                    <a:cs typeface="Roboto"/>
                    <a:sym typeface="Roboto"/>
                  </a:endParaRPr>
                </a:p>
              </p:txBody>
            </p:sp>
            <p:sp>
              <p:nvSpPr>
                <p:cNvPr id="252" name="Google Shape;252;p24"/>
                <p:cNvSpPr/>
                <p:nvPr/>
              </p:nvSpPr>
              <p:spPr>
                <a:xfrm>
                  <a:off x="1593000" y="2322568"/>
                  <a:ext cx="690000" cy="642300"/>
                </a:xfrm>
                <a:prstGeom prst="rect">
                  <a:avLst/>
                </a:prstGeom>
                <a:solidFill>
                  <a:srgbClr val="B02B2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53" name="Google Shape;253;p24"/>
                <p:cNvSpPr/>
                <p:nvPr/>
              </p:nvSpPr>
              <p:spPr>
                <a:xfrm>
                  <a:off x="1593000" y="2322575"/>
                  <a:ext cx="690000" cy="642600"/>
                </a:xfrm>
                <a:prstGeom prst="rect">
                  <a:avLst/>
                </a:prstGeom>
                <a:solidFill>
                  <a:srgbClr val="BE2F22"/>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3500">
                      <a:solidFill>
                        <a:srgbClr val="FFFFFF"/>
                      </a:solidFill>
                      <a:latin typeface="Roboto Thin"/>
                      <a:ea typeface="Roboto Thin"/>
                      <a:cs typeface="Roboto Thin"/>
                      <a:sym typeface="Roboto Thin"/>
                    </a:rPr>
                    <a:t>4</a:t>
                  </a:r>
                  <a:endParaRPr sz="3500">
                    <a:solidFill>
                      <a:srgbClr val="FFFFFF"/>
                    </a:solidFill>
                    <a:latin typeface="Roboto Thin"/>
                    <a:ea typeface="Roboto Thin"/>
                    <a:cs typeface="Roboto Thin"/>
                    <a:sym typeface="Roboto Thin"/>
                  </a:endParaRPr>
                </a:p>
              </p:txBody>
            </p:sp>
            <p:sp>
              <p:nvSpPr>
                <p:cNvPr id="254" name="Google Shape;254;p24"/>
                <p:cNvSpPr/>
                <p:nvPr/>
              </p:nvSpPr>
              <p:spPr>
                <a:xfrm>
                  <a:off x="4387850" y="2323750"/>
                  <a:ext cx="2971200" cy="642300"/>
                </a:xfrm>
                <a:prstGeom prst="rect">
                  <a:avLst/>
                </a:prstGeom>
                <a:noFill/>
                <a:ln>
                  <a:noFill/>
                </a:ln>
              </p:spPr>
              <p:txBody>
                <a:bodyPr spcFirstLastPara="1" wrap="square" lIns="121900" tIns="121900" rIns="121900" bIns="121900" anchor="ctr" anchorCtr="0">
                  <a:noAutofit/>
                </a:bodyPr>
                <a:lstStyle/>
                <a:p>
                  <a:pPr marL="609600" lvl="0" indent="-374650" algn="l" rtl="0">
                    <a:lnSpc>
                      <a:spcPct val="115000"/>
                    </a:lnSpc>
                    <a:spcBef>
                      <a:spcPts val="0"/>
                    </a:spcBef>
                    <a:spcAft>
                      <a:spcPts val="0"/>
                    </a:spcAft>
                    <a:buClr>
                      <a:srgbClr val="A7291E"/>
                    </a:buClr>
                    <a:buSzPts val="1100"/>
                    <a:buFont typeface="Roboto"/>
                    <a:buChar char="●"/>
                  </a:pPr>
                  <a:r>
                    <a:rPr lang="en-US" sz="1100">
                      <a:solidFill>
                        <a:srgbClr val="A7291E"/>
                      </a:solidFill>
                      <a:latin typeface="Roboto"/>
                      <a:ea typeface="Roboto"/>
                      <a:cs typeface="Roboto"/>
                      <a:sym typeface="Roboto"/>
                    </a:rPr>
                    <a:t>Foster mutual support and partnership.</a:t>
                  </a:r>
                  <a:endParaRPr sz="1100">
                    <a:solidFill>
                      <a:srgbClr val="A7291E"/>
                    </a:solidFill>
                    <a:latin typeface="Roboto"/>
                    <a:ea typeface="Roboto"/>
                    <a:cs typeface="Roboto"/>
                    <a:sym typeface="Roboto"/>
                  </a:endParaRPr>
                </a:p>
              </p:txBody>
            </p:sp>
          </p:grpSp>
          <p:sp>
            <p:nvSpPr>
              <p:cNvPr id="255" name="Google Shape;255;p24"/>
              <p:cNvSpPr txBox="1"/>
              <p:nvPr/>
            </p:nvSpPr>
            <p:spPr>
              <a:xfrm>
                <a:off x="7284300" y="423200"/>
                <a:ext cx="49077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b="1">
                    <a:solidFill>
                      <a:schemeClr val="lt1"/>
                    </a:solidFill>
                    <a:latin typeface="Century Gothic"/>
                    <a:ea typeface="Century Gothic"/>
                    <a:cs typeface="Century Gothic"/>
                    <a:sym typeface="Century Gothic"/>
                  </a:rPr>
                  <a:t>Trauma-Informed Principles</a:t>
                </a:r>
                <a:endParaRPr sz="2000" b="1">
                  <a:solidFill>
                    <a:schemeClr val="lt1"/>
                  </a:solidFill>
                  <a:latin typeface="Century Gothic"/>
                  <a:ea typeface="Century Gothic"/>
                  <a:cs typeface="Century Gothic"/>
                  <a:sym typeface="Century Gothic"/>
                </a:endParaRPr>
              </a:p>
            </p:txBody>
          </p:sp>
          <p:sp>
            <p:nvSpPr>
              <p:cNvPr id="256" name="Google Shape;256;p24"/>
              <p:cNvSpPr txBox="1"/>
              <p:nvPr/>
            </p:nvSpPr>
            <p:spPr>
              <a:xfrm>
                <a:off x="6861000" y="870425"/>
                <a:ext cx="48342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600" b="1">
                    <a:solidFill>
                      <a:schemeClr val="lt1"/>
                    </a:solidFill>
                    <a:latin typeface="Century Gothic"/>
                    <a:ea typeface="Century Gothic"/>
                    <a:cs typeface="Century Gothic"/>
                    <a:sym typeface="Century Gothic"/>
                  </a:rPr>
                  <a:t>Serves as a guide for Cultural Responsive Support Services. </a:t>
                </a:r>
                <a:endParaRPr sz="1600" b="1">
                  <a:solidFill>
                    <a:schemeClr val="lt1"/>
                  </a:solidFill>
                  <a:latin typeface="Century Gothic"/>
                  <a:ea typeface="Century Gothic"/>
                  <a:cs typeface="Century Gothic"/>
                  <a:sym typeface="Century Gothic"/>
                </a:endParaRPr>
              </a:p>
            </p:txBody>
          </p:sp>
        </p:grpSp>
        <p:sp>
          <p:nvSpPr>
            <p:cNvPr id="257" name="Google Shape;257;p24"/>
            <p:cNvSpPr/>
            <p:nvPr/>
          </p:nvSpPr>
          <p:spPr>
            <a:xfrm>
              <a:off x="9112383" y="4192447"/>
              <a:ext cx="2767800" cy="598800"/>
            </a:xfrm>
            <a:prstGeom prst="rect">
              <a:avLst/>
            </a:prstGeom>
            <a:noFill/>
            <a:ln>
              <a:noFill/>
            </a:ln>
          </p:spPr>
          <p:txBody>
            <a:bodyPr spcFirstLastPara="1" wrap="square" lIns="121900" tIns="121900" rIns="121900" bIns="121900" anchor="ctr" anchorCtr="0">
              <a:noAutofit/>
            </a:bodyPr>
            <a:lstStyle/>
            <a:p>
              <a:pPr marL="609600" lvl="0" indent="-374650" algn="l" rtl="0">
                <a:lnSpc>
                  <a:spcPct val="115000"/>
                </a:lnSpc>
                <a:spcBef>
                  <a:spcPts val="0"/>
                </a:spcBef>
                <a:spcAft>
                  <a:spcPts val="0"/>
                </a:spcAft>
                <a:buClr>
                  <a:srgbClr val="A7291E"/>
                </a:buClr>
                <a:buSzPts val="1100"/>
                <a:buFont typeface="Roboto"/>
                <a:buChar char="●"/>
              </a:pPr>
              <a:r>
                <a:rPr lang="en-US" sz="1100">
                  <a:solidFill>
                    <a:srgbClr val="A7291E"/>
                  </a:solidFill>
                  <a:latin typeface="Roboto"/>
                  <a:ea typeface="Roboto"/>
                  <a:cs typeface="Roboto"/>
                  <a:sym typeface="Roboto"/>
                </a:rPr>
                <a:t>Foster student resilience and personal strengths working toward self-advocacy</a:t>
              </a:r>
              <a:endParaRPr sz="1100">
                <a:solidFill>
                  <a:srgbClr val="A7291E"/>
                </a:solidFill>
                <a:latin typeface="Roboto"/>
                <a:ea typeface="Roboto"/>
                <a:cs typeface="Roboto"/>
                <a:sym typeface="Roboto"/>
              </a:endParaRPr>
            </a:p>
          </p:txBody>
        </p:sp>
      </p:grpSp>
      <p:sp>
        <p:nvSpPr>
          <p:cNvPr id="258" name="Google Shape;258;p24"/>
          <p:cNvSpPr/>
          <p:nvPr/>
        </p:nvSpPr>
        <p:spPr>
          <a:xfrm>
            <a:off x="5652075" y="566225"/>
            <a:ext cx="1342200" cy="304200"/>
          </a:xfrm>
          <a:prstGeom prst="rightArrow">
            <a:avLst>
              <a:gd name="adj1" fmla="val 50000"/>
              <a:gd name="adj2" fmla="val 50000"/>
            </a:avLst>
          </a:prstGeom>
          <a:solidFill>
            <a:srgbClr val="A7291E"/>
          </a:solidFill>
          <a:ln w="9525" cap="flat" cmpd="sng">
            <a:solidFill>
              <a:srgbClr val="A7291E"/>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entury Gothic"/>
              <a:ea typeface="Century Gothic"/>
              <a:cs typeface="Century Gothic"/>
              <a:sym typeface="Century Gothic"/>
            </a:endParaRPr>
          </a:p>
        </p:txBody>
      </p:sp>
      <p:grpSp>
        <p:nvGrpSpPr>
          <p:cNvPr id="259" name="Google Shape;259;p24"/>
          <p:cNvGrpSpPr/>
          <p:nvPr/>
        </p:nvGrpSpPr>
        <p:grpSpPr>
          <a:xfrm>
            <a:off x="203495" y="423200"/>
            <a:ext cx="6170280" cy="5722825"/>
            <a:chOff x="203495" y="423200"/>
            <a:chExt cx="6170280" cy="5722825"/>
          </a:xfrm>
        </p:grpSpPr>
        <p:sp>
          <p:nvSpPr>
            <p:cNvPr id="260" name="Google Shape;260;p24"/>
            <p:cNvSpPr txBox="1"/>
            <p:nvPr/>
          </p:nvSpPr>
          <p:spPr>
            <a:xfrm>
              <a:off x="1138475" y="423200"/>
              <a:ext cx="44304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b="1">
                  <a:solidFill>
                    <a:schemeClr val="lt1"/>
                  </a:solidFill>
                  <a:latin typeface="Century Gothic"/>
                  <a:ea typeface="Century Gothic"/>
                  <a:cs typeface="Century Gothic"/>
                  <a:sym typeface="Century Gothic"/>
                </a:rPr>
                <a:t>Trauma-Informed Care Framework</a:t>
              </a:r>
              <a:endParaRPr sz="2000" b="1">
                <a:solidFill>
                  <a:schemeClr val="lt1"/>
                </a:solidFill>
                <a:latin typeface="Century Gothic"/>
                <a:ea typeface="Century Gothic"/>
                <a:cs typeface="Century Gothic"/>
                <a:sym typeface="Century Gothic"/>
              </a:endParaRPr>
            </a:p>
          </p:txBody>
        </p:sp>
        <p:sp>
          <p:nvSpPr>
            <p:cNvPr id="261" name="Google Shape;261;p24"/>
            <p:cNvSpPr txBox="1"/>
            <p:nvPr/>
          </p:nvSpPr>
          <p:spPr>
            <a:xfrm>
              <a:off x="333575" y="870425"/>
              <a:ext cx="60402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600" b="1">
                  <a:solidFill>
                    <a:schemeClr val="lt1"/>
                  </a:solidFill>
                  <a:latin typeface="Century Gothic"/>
                  <a:ea typeface="Century Gothic"/>
                  <a:cs typeface="Century Gothic"/>
                  <a:sym typeface="Century Gothic"/>
                </a:rPr>
                <a:t>Create Environments that are Safe and Understanding of Trauma Survivors. </a:t>
              </a:r>
              <a:endParaRPr sz="1600" b="1">
                <a:solidFill>
                  <a:schemeClr val="lt1"/>
                </a:solidFill>
                <a:latin typeface="Century Gothic"/>
                <a:ea typeface="Century Gothic"/>
                <a:cs typeface="Century Gothic"/>
                <a:sym typeface="Century Gothic"/>
              </a:endParaRPr>
            </a:p>
          </p:txBody>
        </p:sp>
        <p:grpSp>
          <p:nvGrpSpPr>
            <p:cNvPr id="262" name="Google Shape;262;p24"/>
            <p:cNvGrpSpPr/>
            <p:nvPr/>
          </p:nvGrpSpPr>
          <p:grpSpPr>
            <a:xfrm>
              <a:off x="2923843" y="1726452"/>
              <a:ext cx="3431958" cy="3698919"/>
              <a:chOff x="4192863" y="1002150"/>
              <a:chExt cx="3679200" cy="3139200"/>
            </a:xfrm>
          </p:grpSpPr>
          <p:sp>
            <p:nvSpPr>
              <p:cNvPr id="263" name="Google Shape;263;p24"/>
              <p:cNvSpPr/>
              <p:nvPr/>
            </p:nvSpPr>
            <p:spPr>
              <a:xfrm>
                <a:off x="4192863" y="1002150"/>
                <a:ext cx="3679200" cy="3139200"/>
              </a:xfrm>
              <a:prstGeom prst="round2DiagRect">
                <a:avLst>
                  <a:gd name="adj1" fmla="val 0"/>
                  <a:gd name="adj2" fmla="val 17764"/>
                </a:avLst>
              </a:prstGeom>
              <a:solidFill>
                <a:srgbClr val="A729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p:txBody>
          </p:sp>
          <p:sp>
            <p:nvSpPr>
              <p:cNvPr id="264" name="Google Shape;264;p24"/>
              <p:cNvSpPr txBox="1"/>
              <p:nvPr/>
            </p:nvSpPr>
            <p:spPr>
              <a:xfrm>
                <a:off x="5158592" y="1243980"/>
                <a:ext cx="2599800" cy="574500"/>
              </a:xfrm>
              <a:prstGeom prst="rect">
                <a:avLst/>
              </a:prstGeom>
              <a:solidFill>
                <a:srgbClr val="A7291E"/>
              </a:solid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500" b="1">
                    <a:solidFill>
                      <a:srgbClr val="FFFFFF"/>
                    </a:solidFill>
                    <a:latin typeface="Roboto"/>
                    <a:ea typeface="Roboto"/>
                    <a:cs typeface="Roboto"/>
                    <a:sym typeface="Roboto"/>
                  </a:rPr>
                  <a:t>5. AVOID and RESIST RE-TRAUMATIZATION</a:t>
                </a:r>
                <a:endParaRPr sz="1500">
                  <a:solidFill>
                    <a:srgbClr val="FFFFFF"/>
                  </a:solidFill>
                  <a:latin typeface="Roboto"/>
                  <a:ea typeface="Roboto"/>
                  <a:cs typeface="Roboto"/>
                  <a:sym typeface="Roboto"/>
                </a:endParaRPr>
              </a:p>
            </p:txBody>
          </p:sp>
          <p:sp>
            <p:nvSpPr>
              <p:cNvPr id="265" name="Google Shape;265;p24"/>
              <p:cNvSpPr txBox="1"/>
              <p:nvPr/>
            </p:nvSpPr>
            <p:spPr>
              <a:xfrm>
                <a:off x="5158579" y="1757354"/>
                <a:ext cx="2021400" cy="2284800"/>
              </a:xfrm>
              <a:prstGeom prst="rect">
                <a:avLst/>
              </a:prstGeom>
              <a:solidFill>
                <a:srgbClr val="A7291E"/>
              </a:solidFill>
              <a:ln>
                <a:noFill/>
              </a:ln>
            </p:spPr>
            <p:txBody>
              <a:bodyPr spcFirstLastPara="1" wrap="square" lIns="121900" tIns="121900" rIns="121900" bIns="121900" anchor="t" anchorCtr="0">
                <a:spAutoFit/>
              </a:bodyPr>
              <a:lstStyle/>
              <a:p>
                <a:pPr marL="0" lvl="0" indent="0" algn="l" rtl="0">
                  <a:lnSpc>
                    <a:spcPct val="115000"/>
                  </a:lnSpc>
                  <a:spcBef>
                    <a:spcPts val="0"/>
                  </a:spcBef>
                  <a:spcAft>
                    <a:spcPts val="2100"/>
                  </a:spcAft>
                  <a:buNone/>
                </a:pPr>
                <a:r>
                  <a:rPr lang="en-US">
                    <a:solidFill>
                      <a:srgbClr val="FFFFFF"/>
                    </a:solidFill>
                    <a:latin typeface="Roboto"/>
                    <a:ea typeface="Roboto"/>
                    <a:cs typeface="Roboto"/>
                    <a:sym typeface="Roboto"/>
                  </a:rPr>
                  <a:t>Non-judgmental support is key to preventing re-traumatization from occurring when approaching a student who have experienced ACEs and/or other adversities. </a:t>
                </a:r>
                <a:endParaRPr>
                  <a:solidFill>
                    <a:srgbClr val="FFFFFF"/>
                  </a:solidFill>
                  <a:latin typeface="Roboto"/>
                  <a:ea typeface="Roboto"/>
                  <a:cs typeface="Roboto"/>
                  <a:sym typeface="Roboto"/>
                </a:endParaRPr>
              </a:p>
            </p:txBody>
          </p:sp>
        </p:grpSp>
        <p:grpSp>
          <p:nvGrpSpPr>
            <p:cNvPr id="266" name="Google Shape;266;p24"/>
            <p:cNvGrpSpPr/>
            <p:nvPr/>
          </p:nvGrpSpPr>
          <p:grpSpPr>
            <a:xfrm>
              <a:off x="2012970" y="1726269"/>
              <a:ext cx="1813923" cy="1851657"/>
              <a:chOff x="3216519" y="1002150"/>
              <a:chExt cx="1944600" cy="1569600"/>
            </a:xfrm>
          </p:grpSpPr>
          <p:sp>
            <p:nvSpPr>
              <p:cNvPr id="267" name="Google Shape;267;p24"/>
              <p:cNvSpPr/>
              <p:nvPr/>
            </p:nvSpPr>
            <p:spPr>
              <a:xfrm flipH="1">
                <a:off x="3216519" y="1002150"/>
                <a:ext cx="1944600" cy="1569600"/>
              </a:xfrm>
              <a:prstGeom prst="round2DiagRect">
                <a:avLst>
                  <a:gd name="adj1" fmla="val 0"/>
                  <a:gd name="adj2" fmla="val 17764"/>
                </a:avLst>
              </a:prstGeom>
              <a:solidFill>
                <a:srgbClr val="1155CC"/>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68" name="Google Shape;268;p24"/>
              <p:cNvSpPr txBox="1"/>
              <p:nvPr/>
            </p:nvSpPr>
            <p:spPr>
              <a:xfrm>
                <a:off x="3355113" y="1048819"/>
                <a:ext cx="1663800" cy="377700"/>
              </a:xfrm>
              <a:prstGeom prst="rect">
                <a:avLst/>
              </a:prstGeom>
              <a:solidFill>
                <a:srgbClr val="1155CC"/>
              </a:solid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500" b="1">
                    <a:solidFill>
                      <a:srgbClr val="FFFFFF"/>
                    </a:solidFill>
                    <a:latin typeface="Roboto"/>
                    <a:ea typeface="Roboto"/>
                    <a:cs typeface="Roboto"/>
                    <a:sym typeface="Roboto"/>
                  </a:rPr>
                  <a:t>2. RECOGNIZE</a:t>
                </a:r>
                <a:endParaRPr sz="1500">
                  <a:solidFill>
                    <a:srgbClr val="FFFFFF"/>
                  </a:solidFill>
                  <a:latin typeface="Roboto"/>
                  <a:ea typeface="Roboto"/>
                  <a:cs typeface="Roboto"/>
                  <a:sym typeface="Roboto"/>
                </a:endParaRPr>
              </a:p>
            </p:txBody>
          </p:sp>
          <p:sp>
            <p:nvSpPr>
              <p:cNvPr id="269" name="Google Shape;269;p24"/>
              <p:cNvSpPr txBox="1"/>
              <p:nvPr/>
            </p:nvSpPr>
            <p:spPr>
              <a:xfrm>
                <a:off x="3355112" y="1389245"/>
                <a:ext cx="1663800" cy="871200"/>
              </a:xfrm>
              <a:prstGeom prst="rect">
                <a:avLst/>
              </a:prstGeom>
              <a:solidFill>
                <a:srgbClr val="1155CC"/>
              </a:solidFill>
              <a:ln>
                <a:noFill/>
              </a:ln>
            </p:spPr>
            <p:txBody>
              <a:bodyPr spcFirstLastPara="1" wrap="square" lIns="121900" tIns="121900" rIns="121900" bIns="121900" anchor="t" anchorCtr="0">
                <a:noAutofit/>
              </a:bodyPr>
              <a:lstStyle/>
              <a:p>
                <a:pPr marL="0" lvl="0" indent="0" algn="l" rtl="0">
                  <a:lnSpc>
                    <a:spcPct val="115000"/>
                  </a:lnSpc>
                  <a:spcBef>
                    <a:spcPts val="0"/>
                  </a:spcBef>
                  <a:spcAft>
                    <a:spcPts val="2100"/>
                  </a:spcAft>
                  <a:buNone/>
                </a:pPr>
                <a:r>
                  <a:rPr lang="en-US">
                    <a:solidFill>
                      <a:srgbClr val="FFFFFF"/>
                    </a:solidFill>
                    <a:latin typeface="Roboto"/>
                    <a:ea typeface="Roboto"/>
                    <a:cs typeface="Roboto"/>
                    <a:sym typeface="Roboto"/>
                  </a:rPr>
                  <a:t>The effects of trauma and adversity. </a:t>
                </a:r>
                <a:endParaRPr>
                  <a:solidFill>
                    <a:srgbClr val="FFFFFF"/>
                  </a:solidFill>
                  <a:latin typeface="Roboto"/>
                  <a:ea typeface="Roboto"/>
                  <a:cs typeface="Roboto"/>
                  <a:sym typeface="Roboto"/>
                </a:endParaRPr>
              </a:p>
            </p:txBody>
          </p:sp>
        </p:grpSp>
        <p:grpSp>
          <p:nvGrpSpPr>
            <p:cNvPr id="270" name="Google Shape;270;p24"/>
            <p:cNvGrpSpPr/>
            <p:nvPr/>
          </p:nvGrpSpPr>
          <p:grpSpPr>
            <a:xfrm>
              <a:off x="203495" y="1726269"/>
              <a:ext cx="1813923" cy="1851657"/>
              <a:chOff x="1271925" y="1002150"/>
              <a:chExt cx="1944600" cy="1569600"/>
            </a:xfrm>
          </p:grpSpPr>
          <p:sp>
            <p:nvSpPr>
              <p:cNvPr id="271" name="Google Shape;271;p24"/>
              <p:cNvSpPr/>
              <p:nvPr/>
            </p:nvSpPr>
            <p:spPr>
              <a:xfrm rot="10800000">
                <a:off x="1271925" y="1002150"/>
                <a:ext cx="1944600" cy="1569600"/>
              </a:xfrm>
              <a:prstGeom prst="round2DiagRect">
                <a:avLst>
                  <a:gd name="adj1" fmla="val 0"/>
                  <a:gd name="adj2" fmla="val 17764"/>
                </a:avLst>
              </a:prstGeom>
              <a:solidFill>
                <a:srgbClr val="741B4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72" name="Google Shape;272;p24"/>
              <p:cNvSpPr txBox="1"/>
              <p:nvPr/>
            </p:nvSpPr>
            <p:spPr>
              <a:xfrm>
                <a:off x="1385083" y="1137973"/>
                <a:ext cx="1674900" cy="323700"/>
              </a:xfrm>
              <a:prstGeom prst="rect">
                <a:avLst/>
              </a:prstGeom>
              <a:solidFill>
                <a:srgbClr val="741B47"/>
              </a:solidFill>
              <a:ln>
                <a:noFill/>
              </a:ln>
            </p:spPr>
            <p:txBody>
              <a:bodyPr spcFirstLastPara="1" wrap="square" lIns="0" tIns="27425" rIns="0" bIns="121900" anchor="t" anchorCtr="0">
                <a:spAutoFit/>
              </a:bodyPr>
              <a:lstStyle/>
              <a:p>
                <a:pPr marL="0" lvl="0" indent="0" algn="l" rtl="0">
                  <a:spcBef>
                    <a:spcPts val="0"/>
                  </a:spcBef>
                  <a:spcAft>
                    <a:spcPts val="0"/>
                  </a:spcAft>
                  <a:buNone/>
                </a:pPr>
                <a:r>
                  <a:rPr lang="en-US" sz="1500" b="1">
                    <a:solidFill>
                      <a:srgbClr val="FFFFFF"/>
                    </a:solidFill>
                    <a:latin typeface="Roboto"/>
                    <a:ea typeface="Roboto"/>
                    <a:cs typeface="Roboto"/>
                    <a:sym typeface="Roboto"/>
                  </a:rPr>
                  <a:t>1.UNDERSTAND</a:t>
                </a:r>
                <a:endParaRPr sz="1500">
                  <a:solidFill>
                    <a:srgbClr val="FFFFFF"/>
                  </a:solidFill>
                  <a:latin typeface="Roboto"/>
                  <a:ea typeface="Roboto"/>
                  <a:cs typeface="Roboto"/>
                  <a:sym typeface="Roboto"/>
                </a:endParaRPr>
              </a:p>
            </p:txBody>
          </p:sp>
          <p:sp>
            <p:nvSpPr>
              <p:cNvPr id="273" name="Google Shape;273;p24"/>
              <p:cNvSpPr txBox="1"/>
              <p:nvPr/>
            </p:nvSpPr>
            <p:spPr>
              <a:xfrm>
                <a:off x="1273485" y="1372079"/>
                <a:ext cx="1898100" cy="1021500"/>
              </a:xfrm>
              <a:prstGeom prst="rect">
                <a:avLst/>
              </a:prstGeom>
              <a:solidFill>
                <a:srgbClr val="741B47"/>
              </a:solidFill>
              <a:ln>
                <a:noFill/>
              </a:ln>
            </p:spPr>
            <p:txBody>
              <a:bodyPr spcFirstLastPara="1" wrap="square" lIns="121900" tIns="121900" rIns="121900" bIns="121900" anchor="t" anchorCtr="0">
                <a:spAutoFit/>
              </a:bodyPr>
              <a:lstStyle/>
              <a:p>
                <a:pPr marL="0" lvl="0" indent="0" algn="l" rtl="0">
                  <a:lnSpc>
                    <a:spcPct val="115000"/>
                  </a:lnSpc>
                  <a:spcBef>
                    <a:spcPts val="0"/>
                  </a:spcBef>
                  <a:spcAft>
                    <a:spcPts val="2100"/>
                  </a:spcAft>
                  <a:buNone/>
                </a:pPr>
                <a:r>
                  <a:rPr lang="en-US">
                    <a:solidFill>
                      <a:schemeClr val="lt1"/>
                    </a:solidFill>
                    <a:latin typeface="Roboto"/>
                    <a:ea typeface="Roboto"/>
                    <a:cs typeface="Roboto"/>
                    <a:sym typeface="Roboto"/>
                  </a:rPr>
                  <a:t>The prevalence and impact of trauma and adversity.</a:t>
                </a:r>
                <a:endParaRPr sz="1500">
                  <a:solidFill>
                    <a:schemeClr val="lt1"/>
                  </a:solidFill>
                  <a:latin typeface="Roboto"/>
                  <a:ea typeface="Roboto"/>
                  <a:cs typeface="Roboto"/>
                  <a:sym typeface="Roboto"/>
                </a:endParaRPr>
              </a:p>
            </p:txBody>
          </p:sp>
        </p:grpSp>
        <p:grpSp>
          <p:nvGrpSpPr>
            <p:cNvPr id="274" name="Google Shape;274;p24"/>
            <p:cNvGrpSpPr/>
            <p:nvPr/>
          </p:nvGrpSpPr>
          <p:grpSpPr>
            <a:xfrm>
              <a:off x="203495" y="3578778"/>
              <a:ext cx="1813923" cy="1851657"/>
              <a:chOff x="1271925" y="2571750"/>
              <a:chExt cx="1944600" cy="1569600"/>
            </a:xfrm>
          </p:grpSpPr>
          <p:sp>
            <p:nvSpPr>
              <p:cNvPr id="275" name="Google Shape;275;p24"/>
              <p:cNvSpPr/>
              <p:nvPr/>
            </p:nvSpPr>
            <p:spPr>
              <a:xfrm flipH="1">
                <a:off x="1271925" y="2571750"/>
                <a:ext cx="1944600" cy="1569600"/>
              </a:xfrm>
              <a:prstGeom prst="round2DiagRect">
                <a:avLst>
                  <a:gd name="adj1" fmla="val 0"/>
                  <a:gd name="adj2" fmla="val 17764"/>
                </a:avLst>
              </a:prstGeom>
              <a:solidFill>
                <a:srgbClr val="38761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76" name="Google Shape;276;p24"/>
              <p:cNvSpPr txBox="1"/>
              <p:nvPr/>
            </p:nvSpPr>
            <p:spPr>
              <a:xfrm>
                <a:off x="1378571" y="2673723"/>
                <a:ext cx="1451700" cy="347700"/>
              </a:xfrm>
              <a:prstGeom prst="rect">
                <a:avLst/>
              </a:prstGeom>
              <a:solidFill>
                <a:srgbClr val="38761D"/>
              </a:solid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500" b="1">
                    <a:solidFill>
                      <a:srgbClr val="FFFFFF"/>
                    </a:solidFill>
                    <a:latin typeface="Roboto"/>
                    <a:ea typeface="Roboto"/>
                    <a:cs typeface="Roboto"/>
                    <a:sym typeface="Roboto"/>
                  </a:rPr>
                  <a:t>3. RESPOND</a:t>
                </a:r>
                <a:endParaRPr sz="1500">
                  <a:solidFill>
                    <a:srgbClr val="FFFFFF"/>
                  </a:solidFill>
                  <a:latin typeface="Roboto"/>
                  <a:ea typeface="Roboto"/>
                  <a:cs typeface="Roboto"/>
                  <a:sym typeface="Roboto"/>
                </a:endParaRPr>
              </a:p>
            </p:txBody>
          </p:sp>
          <p:sp>
            <p:nvSpPr>
              <p:cNvPr id="277" name="Google Shape;277;p24"/>
              <p:cNvSpPr txBox="1"/>
              <p:nvPr/>
            </p:nvSpPr>
            <p:spPr>
              <a:xfrm>
                <a:off x="1378585" y="2959515"/>
                <a:ext cx="1731300" cy="1039500"/>
              </a:xfrm>
              <a:prstGeom prst="rect">
                <a:avLst/>
              </a:prstGeom>
              <a:solidFill>
                <a:srgbClr val="38761D"/>
              </a:solidFill>
              <a:ln>
                <a:noFill/>
              </a:ln>
            </p:spPr>
            <p:txBody>
              <a:bodyPr spcFirstLastPara="1" wrap="square" lIns="121900" tIns="121900" rIns="121900" bIns="121900" anchor="t" anchorCtr="0">
                <a:noAutofit/>
              </a:bodyPr>
              <a:lstStyle/>
              <a:p>
                <a:pPr marL="0" lvl="0" indent="0" algn="l" rtl="0">
                  <a:lnSpc>
                    <a:spcPct val="115000"/>
                  </a:lnSpc>
                  <a:spcBef>
                    <a:spcPts val="0"/>
                  </a:spcBef>
                  <a:spcAft>
                    <a:spcPts val="2100"/>
                  </a:spcAft>
                  <a:buNone/>
                </a:pPr>
                <a:r>
                  <a:rPr lang="en-US">
                    <a:solidFill>
                      <a:srgbClr val="FFFFFF"/>
                    </a:solidFill>
                    <a:latin typeface="Roboto"/>
                    <a:ea typeface="Roboto"/>
                    <a:cs typeface="Roboto"/>
                    <a:sym typeface="Roboto"/>
                  </a:rPr>
                  <a:t>by  fostering safety, trust, and empowerment.</a:t>
                </a:r>
                <a:endParaRPr>
                  <a:solidFill>
                    <a:srgbClr val="FFFFFF"/>
                  </a:solidFill>
                  <a:latin typeface="Roboto"/>
                  <a:ea typeface="Roboto"/>
                  <a:cs typeface="Roboto"/>
                  <a:sym typeface="Roboto"/>
                </a:endParaRPr>
              </a:p>
            </p:txBody>
          </p:sp>
        </p:grpSp>
        <p:grpSp>
          <p:nvGrpSpPr>
            <p:cNvPr id="278" name="Google Shape;278;p24"/>
            <p:cNvGrpSpPr/>
            <p:nvPr/>
          </p:nvGrpSpPr>
          <p:grpSpPr>
            <a:xfrm>
              <a:off x="2004175" y="3578778"/>
              <a:ext cx="1822718" cy="1851657"/>
              <a:chOff x="3207091" y="2571750"/>
              <a:chExt cx="1954029" cy="1569600"/>
            </a:xfrm>
          </p:grpSpPr>
          <p:sp>
            <p:nvSpPr>
              <p:cNvPr id="279" name="Google Shape;279;p24"/>
              <p:cNvSpPr/>
              <p:nvPr/>
            </p:nvSpPr>
            <p:spPr>
              <a:xfrm rot="10800000">
                <a:off x="3216519" y="2571750"/>
                <a:ext cx="1944600" cy="1569600"/>
              </a:xfrm>
              <a:prstGeom prst="round2DiagRect">
                <a:avLst>
                  <a:gd name="adj1" fmla="val 0"/>
                  <a:gd name="adj2" fmla="val 17764"/>
                </a:avLst>
              </a:prstGeom>
              <a:solidFill>
                <a:srgbClr val="BF9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80" name="Google Shape;280;p24"/>
              <p:cNvSpPr txBox="1"/>
              <p:nvPr/>
            </p:nvSpPr>
            <p:spPr>
              <a:xfrm>
                <a:off x="3207091" y="2689680"/>
                <a:ext cx="1872300" cy="378300"/>
              </a:xfrm>
              <a:prstGeom prst="rect">
                <a:avLst/>
              </a:prstGeom>
              <a:solidFill>
                <a:srgbClr val="BF9000"/>
              </a:solidFill>
              <a:ln>
                <a:noFill/>
              </a:ln>
            </p:spPr>
            <p:txBody>
              <a:bodyPr spcFirstLastPara="1" wrap="square" lIns="121900" tIns="91425" rIns="118850" bIns="121900" anchor="t" anchorCtr="0">
                <a:spAutoFit/>
              </a:bodyPr>
              <a:lstStyle/>
              <a:p>
                <a:pPr marL="0" lvl="0" indent="0" algn="l" rtl="0">
                  <a:spcBef>
                    <a:spcPts val="0"/>
                  </a:spcBef>
                  <a:spcAft>
                    <a:spcPts val="0"/>
                  </a:spcAft>
                  <a:buNone/>
                </a:pPr>
                <a:r>
                  <a:rPr lang="en-US" sz="1500" b="1">
                    <a:solidFill>
                      <a:srgbClr val="FFFFFF"/>
                    </a:solidFill>
                    <a:latin typeface="Roboto"/>
                    <a:ea typeface="Roboto"/>
                    <a:cs typeface="Roboto"/>
                    <a:sym typeface="Roboto"/>
                  </a:rPr>
                  <a:t>4. INTEGRATE</a:t>
                </a:r>
                <a:endParaRPr sz="1500">
                  <a:solidFill>
                    <a:srgbClr val="FFFFFF"/>
                  </a:solidFill>
                  <a:latin typeface="Roboto"/>
                  <a:ea typeface="Roboto"/>
                  <a:cs typeface="Roboto"/>
                  <a:sym typeface="Roboto"/>
                </a:endParaRPr>
              </a:p>
            </p:txBody>
          </p:sp>
          <p:sp>
            <p:nvSpPr>
              <p:cNvPr id="281" name="Google Shape;281;p24"/>
              <p:cNvSpPr txBox="1"/>
              <p:nvPr/>
            </p:nvSpPr>
            <p:spPr>
              <a:xfrm>
                <a:off x="3288780" y="2927665"/>
                <a:ext cx="1765500" cy="861000"/>
              </a:xfrm>
              <a:prstGeom prst="rect">
                <a:avLst/>
              </a:prstGeom>
              <a:solidFill>
                <a:srgbClr val="BF9000"/>
              </a:solidFill>
              <a:ln>
                <a:noFill/>
              </a:ln>
            </p:spPr>
            <p:txBody>
              <a:bodyPr spcFirstLastPara="1" wrap="square" lIns="121900" tIns="121900" rIns="121900" bIns="121900" anchor="t" anchorCtr="0">
                <a:noAutofit/>
              </a:bodyPr>
              <a:lstStyle/>
              <a:p>
                <a:pPr marL="0" lvl="0" indent="0" algn="l" rtl="0">
                  <a:lnSpc>
                    <a:spcPct val="115000"/>
                  </a:lnSpc>
                  <a:spcBef>
                    <a:spcPts val="0"/>
                  </a:spcBef>
                  <a:spcAft>
                    <a:spcPts val="2100"/>
                  </a:spcAft>
                  <a:buNone/>
                </a:pPr>
                <a:r>
                  <a:rPr lang="en-US">
                    <a:solidFill>
                      <a:srgbClr val="FFFFFF"/>
                    </a:solidFill>
                    <a:latin typeface="Roboto"/>
                    <a:ea typeface="Roboto"/>
                    <a:cs typeface="Roboto"/>
                    <a:sym typeface="Roboto"/>
                  </a:rPr>
                  <a:t>Integrate knowledge into practice. Trauma awareness and trainings. </a:t>
                </a:r>
                <a:endParaRPr>
                  <a:solidFill>
                    <a:srgbClr val="FFFFFF"/>
                  </a:solidFill>
                  <a:latin typeface="Roboto"/>
                  <a:ea typeface="Roboto"/>
                  <a:cs typeface="Roboto"/>
                  <a:sym typeface="Roboto"/>
                </a:endParaRPr>
              </a:p>
            </p:txBody>
          </p:sp>
        </p:grpSp>
        <p:sp>
          <p:nvSpPr>
            <p:cNvPr id="282" name="Google Shape;282;p24"/>
            <p:cNvSpPr txBox="1"/>
            <p:nvPr/>
          </p:nvSpPr>
          <p:spPr>
            <a:xfrm>
              <a:off x="262200" y="5547225"/>
              <a:ext cx="6093600" cy="59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b="1">
                  <a:solidFill>
                    <a:schemeClr val="lt1"/>
                  </a:solidFill>
                  <a:latin typeface="Century Gothic"/>
                  <a:ea typeface="Century Gothic"/>
                  <a:cs typeface="Century Gothic"/>
                  <a:sym typeface="Century Gothic"/>
                </a:rPr>
                <a:t>Professional Development: Mandatory Reporting, QPR and SafeTalk suicide prevention, Youth Mental Health First Aid, Common Wealth SEL, Adverse Childhood Experiences (ACEs), Drug Impairment Training for Education Professionals, Practical Trauma-informed Strategies, Nonviolent Crisis Prevention Intervention (CPI). </a:t>
              </a:r>
              <a:endParaRPr sz="2000">
                <a:solidFill>
                  <a:schemeClr val="lt1"/>
                </a:solidFill>
                <a:latin typeface="Century Gothic"/>
                <a:ea typeface="Century Gothic"/>
                <a:cs typeface="Century Gothic"/>
                <a:sym typeface="Century Gothic"/>
              </a:endParaRPr>
            </a:p>
          </p:txBody>
        </p:sp>
      </p:grpSp>
      <p:sp>
        <p:nvSpPr>
          <p:cNvPr id="283" name="Google Shape;283;p24"/>
          <p:cNvSpPr txBox="1"/>
          <p:nvPr/>
        </p:nvSpPr>
        <p:spPr>
          <a:xfrm>
            <a:off x="6588175" y="5494475"/>
            <a:ext cx="54663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Clr>
                <a:schemeClr val="dk1"/>
              </a:buClr>
              <a:buSzPts val="1100"/>
              <a:buFont typeface="Arial"/>
              <a:buNone/>
            </a:pPr>
            <a:r>
              <a:rPr lang="en-US" sz="1200" b="1">
                <a:solidFill>
                  <a:schemeClr val="lt1"/>
                </a:solidFill>
                <a:latin typeface="Times New Roman"/>
                <a:ea typeface="Times New Roman"/>
                <a:cs typeface="Times New Roman"/>
                <a:sym typeface="Times New Roman"/>
              </a:rPr>
              <a:t>It's important to understand that students' experiences are shaped by their cultural environment. Culturally Responsive involves recognizing the significance of culture. So, we tailor our support strategies to meet the unique needs of each student, respecting their cultural values and experiences. </a:t>
            </a:r>
            <a:endParaRPr sz="2000" b="1">
              <a:solidFill>
                <a:schemeClr val="lt1"/>
              </a:solidFill>
              <a:latin typeface="Century Gothic"/>
              <a:ea typeface="Century Gothic"/>
              <a:cs typeface="Century Gothic"/>
              <a:sym typeface="Century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9"/>
                                        </p:tgtEl>
                                        <p:attrNameLst>
                                          <p:attrName>style.visibility</p:attrName>
                                        </p:attrNameLst>
                                      </p:cBhvr>
                                      <p:to>
                                        <p:strVal val="visible"/>
                                      </p:to>
                                    </p:set>
                                    <p:animEffect transition="in" filter="fade">
                                      <p:cBhvr>
                                        <p:cTn id="7" dur="2000"/>
                                        <p:tgtEl>
                                          <p:spTgt spid="25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8"/>
                                        </p:tgtEl>
                                        <p:attrNameLst>
                                          <p:attrName>style.visibility</p:attrName>
                                        </p:attrNameLst>
                                      </p:cBhvr>
                                      <p:to>
                                        <p:strVal val="visible"/>
                                      </p:to>
                                    </p:set>
                                    <p:animEffect transition="in" filter="fade">
                                      <p:cBhvr>
                                        <p:cTn id="12" dur="2000"/>
                                        <p:tgtEl>
                                          <p:spTgt spid="25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5"/>
                                        </p:tgtEl>
                                        <p:attrNameLst>
                                          <p:attrName>style.visibility</p:attrName>
                                        </p:attrNameLst>
                                      </p:cBhvr>
                                      <p:to>
                                        <p:strVal val="visible"/>
                                      </p:to>
                                    </p:set>
                                    <p:animEffect transition="in" filter="fade">
                                      <p:cBhvr>
                                        <p:cTn id="17" dur="2000"/>
                                        <p:tgtEl>
                                          <p:spTgt spid="2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25"/>
          <p:cNvSpPr txBox="1"/>
          <p:nvPr/>
        </p:nvSpPr>
        <p:spPr>
          <a:xfrm>
            <a:off x="494850" y="876900"/>
            <a:ext cx="11202300" cy="4114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“Recognizing Adverse Childhood Experiences and adopting trauma-informed, culturally responsive practices, we are paving the way for student success despite challenges. As educators and administrators, we are dedicated to breaking barriers and creating safe, supportive environments where every child can thrive.” </a:t>
            </a:r>
            <a:endParaRPr sz="2600" b="1">
              <a:solidFill>
                <a:schemeClr val="lt1"/>
              </a:solidFill>
              <a:latin typeface="Times New Roman"/>
              <a:ea typeface="Times New Roman"/>
              <a:cs typeface="Times New Roman"/>
              <a:sym typeface="Times New Roman"/>
            </a:endParaRPr>
          </a:p>
          <a:p>
            <a:pPr marL="0" lvl="0" indent="0" algn="l"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Thank you for your attention. Together, we can make a meaningful difference in building resilience and empowering our students.</a:t>
            </a:r>
            <a:endParaRPr sz="2600" b="1">
              <a:solidFill>
                <a:schemeClr val="lt1"/>
              </a:solidFill>
              <a:latin typeface="Times New Roman"/>
              <a:ea typeface="Times New Roman"/>
              <a:cs typeface="Times New Roman"/>
              <a:sym typeface="Times New Roman"/>
            </a:endParaRPr>
          </a:p>
          <a:p>
            <a:pPr marL="0" lvl="0" indent="0" algn="l" rtl="0">
              <a:spcBef>
                <a:spcPts val="1200"/>
              </a:spcBef>
              <a:spcAft>
                <a:spcPts val="1000"/>
              </a:spcAft>
              <a:buClr>
                <a:schemeClr val="dk1"/>
              </a:buClr>
              <a:buSzPts val="1100"/>
              <a:buFont typeface="Arial"/>
              <a:buNone/>
            </a:pPr>
            <a:endParaRPr sz="2600" b="1">
              <a:solidFill>
                <a:schemeClr val="lt1"/>
              </a:solidFill>
              <a:latin typeface="Times New Roman"/>
              <a:ea typeface="Times New Roman"/>
              <a:cs typeface="Times New Roman"/>
              <a:sym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26"/>
          <p:cNvSpPr txBox="1">
            <a:spLocks noGrp="1"/>
          </p:cNvSpPr>
          <p:nvPr>
            <p:ph type="ctrTitle"/>
          </p:nvPr>
        </p:nvSpPr>
        <p:spPr>
          <a:xfrm>
            <a:off x="1751012" y="609601"/>
            <a:ext cx="8676300" cy="3200400"/>
          </a:xfrm>
          <a:prstGeom prst="rect">
            <a:avLst/>
          </a:prstGeom>
          <a:noFill/>
          <a:ln>
            <a:noFill/>
          </a:ln>
          <a:effectLst>
            <a:outerShdw blurRad="25400">
              <a:srgbClr val="000000">
                <a:alpha val="45880"/>
              </a:srgbClr>
            </a:outerShdw>
          </a:effectLst>
        </p:spPr>
        <p:txBody>
          <a:bodyPr spcFirstLastPara="1" wrap="square" lIns="91425" tIns="45700" rIns="91425" bIns="45700" anchor="b" anchorCtr="0">
            <a:normAutofit/>
          </a:bodyPr>
          <a:lstStyle/>
          <a:p>
            <a:pPr marL="0" lvl="0" indent="0" algn="ctr" rtl="0">
              <a:spcBef>
                <a:spcPts val="0"/>
              </a:spcBef>
              <a:spcAft>
                <a:spcPts val="0"/>
              </a:spcAft>
              <a:buClr>
                <a:srgbClr val="FF0000"/>
              </a:buClr>
              <a:buSzPts val="6600"/>
              <a:buFont typeface="Corben"/>
              <a:buNone/>
            </a:pPr>
            <a:r>
              <a:rPr lang="en-US" sz="6600" b="1">
                <a:solidFill>
                  <a:srgbClr val="FF0000"/>
                </a:solidFill>
                <a:latin typeface="Corben"/>
                <a:ea typeface="Corben"/>
                <a:cs typeface="Corben"/>
                <a:sym typeface="Corben"/>
              </a:rPr>
              <a:t>C.A.R.E. CENTER</a:t>
            </a:r>
            <a:endParaRPr/>
          </a:p>
        </p:txBody>
      </p:sp>
      <p:sp>
        <p:nvSpPr>
          <p:cNvPr id="295" name="Google Shape;295;p26"/>
          <p:cNvSpPr txBox="1">
            <a:spLocks noGrp="1"/>
          </p:cNvSpPr>
          <p:nvPr>
            <p:ph type="subTitle" idx="1"/>
          </p:nvPr>
        </p:nvSpPr>
        <p:spPr>
          <a:xfrm>
            <a:off x="1751012" y="3886200"/>
            <a:ext cx="8676300" cy="1905000"/>
          </a:xfrm>
          <a:prstGeom prst="rect">
            <a:avLst/>
          </a:prstGeom>
          <a:noFill/>
          <a:ln>
            <a:noFill/>
          </a:ln>
          <a:effectLst>
            <a:outerShdw blurRad="25400">
              <a:srgbClr val="000000">
                <a:alpha val="45880"/>
              </a:srgbClr>
            </a:outerShdw>
          </a:effectLst>
        </p:spPr>
        <p:txBody>
          <a:bodyPr spcFirstLastPara="1" wrap="square" lIns="91425" tIns="45700" rIns="91425" bIns="45700" anchor="t" anchorCtr="0">
            <a:normAutofit/>
          </a:bodyPr>
          <a:lstStyle/>
          <a:p>
            <a:pPr marL="0" lvl="0" indent="0" algn="ctr" rtl="0">
              <a:spcBef>
                <a:spcPts val="0"/>
              </a:spcBef>
              <a:spcAft>
                <a:spcPts val="0"/>
              </a:spcAft>
              <a:buSzPts val="2800"/>
              <a:buNone/>
            </a:pPr>
            <a:r>
              <a:rPr lang="en-US" sz="4000" b="1">
                <a:latin typeface="Corben"/>
                <a:ea typeface="Corben"/>
                <a:cs typeface="Corben"/>
                <a:sym typeface="Corben"/>
              </a:rPr>
              <a:t>(CULTURAL SUCCESS COACH)</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27"/>
          <p:cNvSpPr txBox="1">
            <a:spLocks noGrp="1"/>
          </p:cNvSpPr>
          <p:nvPr>
            <p:ph type="title"/>
          </p:nvPr>
        </p:nvSpPr>
        <p:spPr>
          <a:xfrm>
            <a:off x="1141413" y="609600"/>
            <a:ext cx="9906000" cy="1905000"/>
          </a:xfrm>
          <a:prstGeom prst="rect">
            <a:avLst/>
          </a:prstGeom>
          <a:noFill/>
          <a:ln>
            <a:noFill/>
          </a:ln>
          <a:effectLst>
            <a:outerShdw blurRad="25400">
              <a:srgbClr val="000000">
                <a:alpha val="45880"/>
              </a:srgbClr>
            </a:outerShdw>
          </a:effectLst>
        </p:spPr>
        <p:txBody>
          <a:bodyPr spcFirstLastPara="1" wrap="square" lIns="91425" tIns="45700" rIns="91425" bIns="45700" anchor="ctr" anchorCtr="0">
            <a:noAutofit/>
          </a:bodyPr>
          <a:lstStyle/>
          <a:p>
            <a:pPr marL="0" lvl="0" indent="0" algn="ctr" rtl="0">
              <a:spcBef>
                <a:spcPts val="0"/>
              </a:spcBef>
              <a:spcAft>
                <a:spcPts val="0"/>
              </a:spcAft>
              <a:buClr>
                <a:srgbClr val="FF0000"/>
              </a:buClr>
              <a:buSzPts val="6000"/>
              <a:buFont typeface="Corben"/>
              <a:buNone/>
            </a:pPr>
            <a:r>
              <a:rPr lang="en-US" sz="6000" b="1">
                <a:solidFill>
                  <a:srgbClr val="FF0000"/>
                </a:solidFill>
                <a:latin typeface="Corben"/>
                <a:ea typeface="Corben"/>
                <a:cs typeface="Corben"/>
                <a:sym typeface="Corben"/>
              </a:rPr>
              <a:t>C.A.R.E.</a:t>
            </a:r>
            <a:endParaRPr/>
          </a:p>
        </p:txBody>
      </p:sp>
      <p:sp>
        <p:nvSpPr>
          <p:cNvPr id="301" name="Google Shape;301;p27"/>
          <p:cNvSpPr txBox="1">
            <a:spLocks noGrp="1"/>
          </p:cNvSpPr>
          <p:nvPr>
            <p:ph type="body" idx="1"/>
          </p:nvPr>
        </p:nvSpPr>
        <p:spPr>
          <a:xfrm>
            <a:off x="1141413" y="2666999"/>
            <a:ext cx="9906000" cy="3124200"/>
          </a:xfrm>
          <a:prstGeom prst="rect">
            <a:avLst/>
          </a:prstGeom>
          <a:noFill/>
          <a:ln>
            <a:noFill/>
          </a:ln>
          <a:effectLst>
            <a:outerShdw blurRad="25400">
              <a:srgbClr val="000000">
                <a:alpha val="45880"/>
              </a:srgbClr>
            </a:outerShdw>
          </a:effectLst>
        </p:spPr>
        <p:txBody>
          <a:bodyPr spcFirstLastPara="1" wrap="square" lIns="91425" tIns="45700" rIns="91425" bIns="45700" anchor="t" anchorCtr="0">
            <a:normAutofit lnSpcReduction="20000"/>
          </a:bodyPr>
          <a:lstStyle/>
          <a:p>
            <a:pPr marL="342900" lvl="0" indent="-306000" algn="l" rtl="0">
              <a:spcBef>
                <a:spcPts val="0"/>
              </a:spcBef>
              <a:spcAft>
                <a:spcPts val="0"/>
              </a:spcAft>
              <a:buSzPts val="3080"/>
              <a:buChar char="•"/>
            </a:pPr>
            <a:r>
              <a:rPr lang="en-US" sz="4400" b="1">
                <a:latin typeface="Gentium Basic"/>
                <a:ea typeface="Gentium Basic"/>
                <a:cs typeface="Gentium Basic"/>
                <a:sym typeface="Gentium Basic"/>
              </a:rPr>
              <a:t>What do you think of when you see the word CARE?</a:t>
            </a:r>
            <a:endParaRPr/>
          </a:p>
          <a:p>
            <a:pPr marL="342900" lvl="0" indent="-306000" algn="l" rtl="0">
              <a:spcBef>
                <a:spcPts val="1480"/>
              </a:spcBef>
              <a:spcAft>
                <a:spcPts val="0"/>
              </a:spcAft>
              <a:buSzPts val="3080"/>
              <a:buChar char="•"/>
            </a:pPr>
            <a:r>
              <a:rPr lang="en-US" sz="4400" b="1">
                <a:latin typeface="Gentium Basic"/>
                <a:ea typeface="Gentium Basic"/>
                <a:cs typeface="Gentium Basic"/>
                <a:sym typeface="Gentium Basic"/>
              </a:rPr>
              <a:t>Care Center conception..</a:t>
            </a:r>
            <a:endParaRPr/>
          </a:p>
          <a:p>
            <a:pPr marL="342900" lvl="0" indent="-306000" algn="l" rtl="0">
              <a:spcBef>
                <a:spcPts val="1480"/>
              </a:spcBef>
              <a:spcAft>
                <a:spcPts val="0"/>
              </a:spcAft>
              <a:buSzPts val="3080"/>
              <a:buChar char="•"/>
            </a:pPr>
            <a:r>
              <a:rPr lang="en-US" sz="4400" b="1">
                <a:latin typeface="Gentium Basic"/>
                <a:ea typeface="Gentium Basic"/>
                <a:cs typeface="Gentium Basic"/>
                <a:sym typeface="Gentium Basic"/>
              </a:rPr>
              <a:t>An Acronym</a:t>
            </a:r>
            <a:endParaRPr/>
          </a:p>
          <a:p>
            <a:pPr marL="0" lvl="0" indent="0" algn="l" rtl="0">
              <a:spcBef>
                <a:spcPts val="1000"/>
              </a:spcBef>
              <a:spcAft>
                <a:spcPts val="0"/>
              </a:spcAft>
              <a:buSzPts val="1400"/>
              <a:buNone/>
            </a:pPr>
            <a:endParaRPr/>
          </a:p>
        </p:txBody>
      </p:sp>
    </p:spTree>
  </p:cSld>
  <p:clrMapOvr>
    <a:masterClrMapping/>
  </p:clrMapOvr>
</p:sld>
</file>

<file path=ppt/theme/theme1.xml><?xml version="1.0" encoding="utf-8"?>
<a:theme xmlns:a="http://schemas.openxmlformats.org/drawingml/2006/main" name="Mesh">
  <a:themeElements>
    <a:clrScheme name="Mesh">
      <a:dk1>
        <a:srgbClr val="000000"/>
      </a:dk1>
      <a:lt1>
        <a:srgbClr val="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606</Words>
  <Application>Microsoft Office PowerPoint</Application>
  <PresentationFormat>Widescreen</PresentationFormat>
  <Paragraphs>109</Paragraphs>
  <Slides>14</Slides>
  <Notes>14</Notes>
  <HiddenSlides>0</HiddenSlides>
  <MMClips>0</MMClips>
  <ScaleCrop>false</ScaleCrop>
  <HeadingPairs>
    <vt:vector size="6" baseType="variant">
      <vt:variant>
        <vt:lpstr>Fonts Used</vt:lpstr>
      </vt:variant>
      <vt:variant>
        <vt:i4>26</vt:i4>
      </vt:variant>
      <vt:variant>
        <vt:lpstr>Theme</vt:lpstr>
      </vt:variant>
      <vt:variant>
        <vt:i4>1</vt:i4>
      </vt:variant>
      <vt:variant>
        <vt:lpstr>Slide Titles</vt:lpstr>
      </vt:variant>
      <vt:variant>
        <vt:i4>14</vt:i4>
      </vt:variant>
    </vt:vector>
  </HeadingPairs>
  <TitlesOfParts>
    <vt:vector size="41" baseType="lpstr">
      <vt:lpstr>Oleo Script</vt:lpstr>
      <vt:lpstr>Lobster</vt:lpstr>
      <vt:lpstr>Times New Roman</vt:lpstr>
      <vt:lpstr>Century Gothic</vt:lpstr>
      <vt:lpstr>Caveat</vt:lpstr>
      <vt:lpstr>Kaushan Script</vt:lpstr>
      <vt:lpstr>Calibri</vt:lpstr>
      <vt:lpstr>Roboto</vt:lpstr>
      <vt:lpstr>Sedgwick Ave</vt:lpstr>
      <vt:lpstr>Gentium Basic</vt:lpstr>
      <vt:lpstr>Courier New</vt:lpstr>
      <vt:lpstr>Roboto Thin</vt:lpstr>
      <vt:lpstr>Anton</vt:lpstr>
      <vt:lpstr>Corben</vt:lpstr>
      <vt:lpstr>Dancing Script</vt:lpstr>
      <vt:lpstr>Roboto Medium</vt:lpstr>
      <vt:lpstr>Libre Baskerville</vt:lpstr>
      <vt:lpstr>Racing Sans One</vt:lpstr>
      <vt:lpstr>EB Garamond</vt:lpstr>
      <vt:lpstr>Pacifico</vt:lpstr>
      <vt:lpstr>Spicy Rice</vt:lpstr>
      <vt:lpstr>Arial</vt:lpstr>
      <vt:lpstr>Permanent Marker</vt:lpstr>
      <vt:lpstr>Amatic SC</vt:lpstr>
      <vt:lpstr>Bebas Neue</vt:lpstr>
      <vt:lpstr>Nerko One</vt:lpstr>
      <vt:lpstr>Mesh</vt:lpstr>
      <vt:lpstr>PowerPoint Presentation</vt:lpstr>
      <vt:lpstr>Culturally Responsive Trauma-Informed Care: Our Journey Towards Shiłgozhóó</vt:lpstr>
      <vt:lpstr>PowerPoint Presentation</vt:lpstr>
      <vt:lpstr>PowerPoint Presentation</vt:lpstr>
      <vt:lpstr>PowerPoint Presentation</vt:lpstr>
      <vt:lpstr>PowerPoint Presentation</vt:lpstr>
      <vt:lpstr>PowerPoint Presentation</vt:lpstr>
      <vt:lpstr>C.A.R.E. CENTER</vt:lpstr>
      <vt:lpstr>C.A.R.E.</vt:lpstr>
      <vt:lpstr>C.A.R.E.</vt:lpstr>
      <vt:lpstr>C.A.R.E.</vt:lpstr>
      <vt:lpstr>C.A.R.E.</vt:lpstr>
      <vt:lpstr>C.A.R.E.</vt:lpstr>
      <vt:lpstr>C.A.R.E.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Brent Gish</dc:creator>
  <cp:lastModifiedBy>Brent Gish</cp:lastModifiedBy>
  <cp:revision>1</cp:revision>
  <dcterms:modified xsi:type="dcterms:W3CDTF">2024-12-17T12:53:34Z</dcterms:modified>
</cp:coreProperties>
</file>